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8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87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32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31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82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14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10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3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17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510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99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944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B921-7F93-B649-BFE8-42B2ED9167A1}" type="datetimeFigureOut">
              <a:rPr kumimoji="1" lang="ja-JP" altLang="en-US" smtClean="0"/>
              <a:t>2013/10/9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228F0-A9A2-F34C-A34C-CA03D6E2E351}" type="slidenum">
              <a:rPr kumimoji="1" lang="ja-JP" altLang="en-US" smtClean="0"/>
              <a:t>‹N›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35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20131009_SDW2013_XRPIX_v8_presen（ドラッグされました） 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2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20131009_SDW2013_XRPIX_v8_presen（ドラッグされました） 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20131009_SDW2013_XRPIX_v8_presen（ドラッグされました）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2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3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3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3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3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31009_SDW2013_XRPIX_v8_presen（ドラッグされました） 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Presentazione su schermo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ホワイト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CR., Phys., Kyoto Univ., JAPAN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Tsuru Takeshi</dc:creator>
  <cp:lastModifiedBy>tecno</cp:lastModifiedBy>
  <cp:revision>7</cp:revision>
  <dcterms:created xsi:type="dcterms:W3CDTF">2013-10-08T00:11:38Z</dcterms:created>
  <dcterms:modified xsi:type="dcterms:W3CDTF">2013-10-09T13:56:03Z</dcterms:modified>
</cp:coreProperties>
</file>