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7145000" cy="22402800"/>
  <p:notesSz cx="7010400" cy="9296400"/>
  <p:custDataLst>
    <p:tags r:id="rId3"/>
  </p:custDataLst>
  <p:defaultTextStyle>
    <a:defPPr>
      <a:defRPr lang="en-US"/>
    </a:defPPr>
    <a:lvl1pPr algn="l" rtl="0" fontAlgn="base">
      <a:spcBef>
        <a:spcPct val="0"/>
      </a:spcBef>
      <a:spcAft>
        <a:spcPct val="0"/>
      </a:spcAft>
      <a:defRPr sz="4523" kern="1200">
        <a:solidFill>
          <a:schemeClr val="tx1"/>
        </a:solidFill>
        <a:latin typeface="Arial" panose="020B0604020202020204" pitchFamily="34" charset="0"/>
        <a:ea typeface="+mn-ea"/>
        <a:cs typeface="+mn-cs"/>
      </a:defRPr>
    </a:lvl1pPr>
    <a:lvl2pPr marL="440037" algn="l" rtl="0" fontAlgn="base">
      <a:spcBef>
        <a:spcPct val="0"/>
      </a:spcBef>
      <a:spcAft>
        <a:spcPct val="0"/>
      </a:spcAft>
      <a:defRPr sz="4523" kern="1200">
        <a:solidFill>
          <a:schemeClr val="tx1"/>
        </a:solidFill>
        <a:latin typeface="Arial" panose="020B0604020202020204" pitchFamily="34" charset="0"/>
        <a:ea typeface="+mn-ea"/>
        <a:cs typeface="+mn-cs"/>
      </a:defRPr>
    </a:lvl2pPr>
    <a:lvl3pPr marL="880074" algn="l" rtl="0" fontAlgn="base">
      <a:spcBef>
        <a:spcPct val="0"/>
      </a:spcBef>
      <a:spcAft>
        <a:spcPct val="0"/>
      </a:spcAft>
      <a:defRPr sz="4523" kern="1200">
        <a:solidFill>
          <a:schemeClr val="tx1"/>
        </a:solidFill>
        <a:latin typeface="Arial" panose="020B0604020202020204" pitchFamily="34" charset="0"/>
        <a:ea typeface="+mn-ea"/>
        <a:cs typeface="+mn-cs"/>
      </a:defRPr>
    </a:lvl3pPr>
    <a:lvl4pPr marL="1320111" algn="l" rtl="0" fontAlgn="base">
      <a:spcBef>
        <a:spcPct val="0"/>
      </a:spcBef>
      <a:spcAft>
        <a:spcPct val="0"/>
      </a:spcAft>
      <a:defRPr sz="4523" kern="1200">
        <a:solidFill>
          <a:schemeClr val="tx1"/>
        </a:solidFill>
        <a:latin typeface="Arial" panose="020B0604020202020204" pitchFamily="34" charset="0"/>
        <a:ea typeface="+mn-ea"/>
        <a:cs typeface="+mn-cs"/>
      </a:defRPr>
    </a:lvl4pPr>
    <a:lvl5pPr marL="1760148" algn="l" rtl="0" fontAlgn="base">
      <a:spcBef>
        <a:spcPct val="0"/>
      </a:spcBef>
      <a:spcAft>
        <a:spcPct val="0"/>
      </a:spcAft>
      <a:defRPr sz="4523" kern="1200">
        <a:solidFill>
          <a:schemeClr val="tx1"/>
        </a:solidFill>
        <a:latin typeface="Arial" panose="020B0604020202020204" pitchFamily="34" charset="0"/>
        <a:ea typeface="+mn-ea"/>
        <a:cs typeface="+mn-cs"/>
      </a:defRPr>
    </a:lvl5pPr>
    <a:lvl6pPr marL="2200185" algn="l" defTabSz="880074" rtl="0" eaLnBrk="1" latinLnBrk="0" hangingPunct="1">
      <a:defRPr sz="4523" kern="1200">
        <a:solidFill>
          <a:schemeClr val="tx1"/>
        </a:solidFill>
        <a:latin typeface="Arial" panose="020B0604020202020204" pitchFamily="34" charset="0"/>
        <a:ea typeface="+mn-ea"/>
        <a:cs typeface="+mn-cs"/>
      </a:defRPr>
    </a:lvl6pPr>
    <a:lvl7pPr marL="2640222" algn="l" defTabSz="880074" rtl="0" eaLnBrk="1" latinLnBrk="0" hangingPunct="1">
      <a:defRPr sz="4523" kern="1200">
        <a:solidFill>
          <a:schemeClr val="tx1"/>
        </a:solidFill>
        <a:latin typeface="Arial" panose="020B0604020202020204" pitchFamily="34" charset="0"/>
        <a:ea typeface="+mn-ea"/>
        <a:cs typeface="+mn-cs"/>
      </a:defRPr>
    </a:lvl7pPr>
    <a:lvl8pPr marL="3080259" algn="l" defTabSz="880074" rtl="0" eaLnBrk="1" latinLnBrk="0" hangingPunct="1">
      <a:defRPr sz="4523" kern="1200">
        <a:solidFill>
          <a:schemeClr val="tx1"/>
        </a:solidFill>
        <a:latin typeface="Arial" panose="020B0604020202020204" pitchFamily="34" charset="0"/>
        <a:ea typeface="+mn-ea"/>
        <a:cs typeface="+mn-cs"/>
      </a:defRPr>
    </a:lvl8pPr>
    <a:lvl9pPr marL="3520296" algn="l" defTabSz="880074" rtl="0" eaLnBrk="1" latinLnBrk="0" hangingPunct="1">
      <a:defRPr sz="4523"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7056" userDrawn="1">
          <p15:clr>
            <a:srgbClr val="A4A3A4"/>
          </p15:clr>
        </p15:guide>
        <p15:guide id="2" pos="54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776" autoAdjust="0"/>
    <p:restoredTop sz="95645" autoAdjust="0"/>
  </p:normalViewPr>
  <p:slideViewPr>
    <p:cSldViewPr>
      <p:cViewPr varScale="1">
        <p:scale>
          <a:sx n="33" d="100"/>
          <a:sy n="33" d="100"/>
        </p:scale>
        <p:origin x="1618" y="115"/>
      </p:cViewPr>
      <p:guideLst>
        <p:guide orient="horz" pos="7056"/>
        <p:guide pos="540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85875" y="3666386"/>
            <a:ext cx="14573250" cy="7799493"/>
          </a:xfrm>
        </p:spPr>
        <p:txBody>
          <a:bodyPr anchor="b"/>
          <a:lstStyle>
            <a:lvl1pPr algn="ctr">
              <a:defRPr sz="11250"/>
            </a:lvl1pPr>
          </a:lstStyle>
          <a:p>
            <a:r>
              <a:rPr lang="en-US"/>
              <a:t>Click to edit Master title style</a:t>
            </a:r>
            <a:endParaRPr lang="en-US" dirty="0"/>
          </a:p>
        </p:txBody>
      </p:sp>
      <p:sp>
        <p:nvSpPr>
          <p:cNvPr id="3" name="Subtitle 2"/>
          <p:cNvSpPr>
            <a:spLocks noGrp="1"/>
          </p:cNvSpPr>
          <p:nvPr>
            <p:ph type="subTitle" idx="1"/>
          </p:nvPr>
        </p:nvSpPr>
        <p:spPr>
          <a:xfrm>
            <a:off x="2143125" y="11766657"/>
            <a:ext cx="12858750" cy="5408823"/>
          </a:xfrm>
        </p:spPr>
        <p:txBody>
          <a:bodyPr/>
          <a:lstStyle>
            <a:lvl1pPr marL="0" indent="0" algn="ctr">
              <a:buNone/>
              <a:defRPr sz="4500"/>
            </a:lvl1pPr>
            <a:lvl2pPr marL="857250" indent="0" algn="ctr">
              <a:buNone/>
              <a:defRPr sz="3750"/>
            </a:lvl2pPr>
            <a:lvl3pPr marL="1714500" indent="0" algn="ctr">
              <a:buNone/>
              <a:defRPr sz="3375"/>
            </a:lvl3pPr>
            <a:lvl4pPr marL="2571750" indent="0" algn="ctr">
              <a:buNone/>
              <a:defRPr sz="3000"/>
            </a:lvl4pPr>
            <a:lvl5pPr marL="3429000" indent="0" algn="ctr">
              <a:buNone/>
              <a:defRPr sz="3000"/>
            </a:lvl5pPr>
            <a:lvl6pPr marL="4286250" indent="0" algn="ctr">
              <a:buNone/>
              <a:defRPr sz="3000"/>
            </a:lvl6pPr>
            <a:lvl7pPr marL="5143500" indent="0" algn="ctr">
              <a:buNone/>
              <a:defRPr sz="3000"/>
            </a:lvl7pPr>
            <a:lvl8pPr marL="6000750" indent="0" algn="ctr">
              <a:buNone/>
              <a:defRPr sz="3000"/>
            </a:lvl8pPr>
            <a:lvl9pPr marL="6858000" indent="0" algn="ctr">
              <a:buNone/>
              <a:defRPr sz="3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FEFB394-F994-4AC1-997B-CC15DD2145FF}" type="slidenum">
              <a:rPr lang="en-US" altLang="en-US" smtClean="0"/>
              <a:pPr/>
              <a:t>‹#›</a:t>
            </a:fld>
            <a:endParaRPr lang="en-US" altLang="en-US"/>
          </a:p>
        </p:txBody>
      </p:sp>
    </p:spTree>
    <p:extLst>
      <p:ext uri="{BB962C8B-B14F-4D97-AF65-F5344CB8AC3E}">
        <p14:creationId xmlns:p14="http://schemas.microsoft.com/office/powerpoint/2010/main" val="3434048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13B82D5-D652-4F46-89EC-2486F0C0EDC7}" type="slidenum">
              <a:rPr lang="en-US" altLang="en-US" smtClean="0"/>
              <a:pPr/>
              <a:t>‹#›</a:t>
            </a:fld>
            <a:endParaRPr lang="en-US" altLang="en-US"/>
          </a:p>
        </p:txBody>
      </p:sp>
    </p:spTree>
    <p:extLst>
      <p:ext uri="{BB962C8B-B14F-4D97-AF65-F5344CB8AC3E}">
        <p14:creationId xmlns:p14="http://schemas.microsoft.com/office/powerpoint/2010/main" val="3551886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269391" y="1192742"/>
            <a:ext cx="3696891" cy="1898533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78720" y="1192742"/>
            <a:ext cx="10876359" cy="18985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654CCF8-7F42-4B6E-B65B-E1111502200C}" type="slidenum">
              <a:rPr lang="en-US" altLang="en-US" smtClean="0"/>
              <a:pPr/>
              <a:t>‹#›</a:t>
            </a:fld>
            <a:endParaRPr lang="en-US" altLang="en-US"/>
          </a:p>
        </p:txBody>
      </p:sp>
    </p:spTree>
    <p:extLst>
      <p:ext uri="{BB962C8B-B14F-4D97-AF65-F5344CB8AC3E}">
        <p14:creationId xmlns:p14="http://schemas.microsoft.com/office/powerpoint/2010/main" val="1556431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EBDE5A-BC61-4EAA-A97D-03AE50C603C5}" type="slidenum">
              <a:rPr lang="en-US" altLang="en-US" smtClean="0"/>
              <a:pPr/>
              <a:t>‹#›</a:t>
            </a:fld>
            <a:endParaRPr lang="en-US" altLang="en-US"/>
          </a:p>
        </p:txBody>
      </p:sp>
    </p:spTree>
    <p:extLst>
      <p:ext uri="{BB962C8B-B14F-4D97-AF65-F5344CB8AC3E}">
        <p14:creationId xmlns:p14="http://schemas.microsoft.com/office/powerpoint/2010/main" val="298933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69790" y="5585149"/>
            <a:ext cx="14787563" cy="9318941"/>
          </a:xfrm>
        </p:spPr>
        <p:txBody>
          <a:bodyPr anchor="b"/>
          <a:lstStyle>
            <a:lvl1pPr>
              <a:defRPr sz="11250"/>
            </a:lvl1pPr>
          </a:lstStyle>
          <a:p>
            <a:r>
              <a:rPr lang="en-US"/>
              <a:t>Click to edit Master title style</a:t>
            </a:r>
            <a:endParaRPr lang="en-US" dirty="0"/>
          </a:p>
        </p:txBody>
      </p:sp>
      <p:sp>
        <p:nvSpPr>
          <p:cNvPr id="3" name="Text Placeholder 2"/>
          <p:cNvSpPr>
            <a:spLocks noGrp="1"/>
          </p:cNvSpPr>
          <p:nvPr>
            <p:ph type="body" idx="1"/>
          </p:nvPr>
        </p:nvSpPr>
        <p:spPr>
          <a:xfrm>
            <a:off x="1169790" y="14992251"/>
            <a:ext cx="14787563" cy="4900611"/>
          </a:xfrm>
        </p:spPr>
        <p:txBody>
          <a:bodyPr/>
          <a:lstStyle>
            <a:lvl1pPr marL="0" indent="0">
              <a:buNone/>
              <a:defRPr sz="4500">
                <a:solidFill>
                  <a:schemeClr val="tx1"/>
                </a:solidFill>
              </a:defRPr>
            </a:lvl1pPr>
            <a:lvl2pPr marL="857250" indent="0">
              <a:buNone/>
              <a:defRPr sz="3750">
                <a:solidFill>
                  <a:schemeClr val="tx1">
                    <a:tint val="75000"/>
                  </a:schemeClr>
                </a:solidFill>
              </a:defRPr>
            </a:lvl2pPr>
            <a:lvl3pPr marL="1714500" indent="0">
              <a:buNone/>
              <a:defRPr sz="3375">
                <a:solidFill>
                  <a:schemeClr val="tx1">
                    <a:tint val="75000"/>
                  </a:schemeClr>
                </a:solidFill>
              </a:defRPr>
            </a:lvl3pPr>
            <a:lvl4pPr marL="2571750" indent="0">
              <a:buNone/>
              <a:defRPr sz="3000">
                <a:solidFill>
                  <a:schemeClr val="tx1">
                    <a:tint val="75000"/>
                  </a:schemeClr>
                </a:solidFill>
              </a:defRPr>
            </a:lvl4pPr>
            <a:lvl5pPr marL="3429000" indent="0">
              <a:buNone/>
              <a:defRPr sz="3000">
                <a:solidFill>
                  <a:schemeClr val="tx1">
                    <a:tint val="75000"/>
                  </a:schemeClr>
                </a:solidFill>
              </a:defRPr>
            </a:lvl5pPr>
            <a:lvl6pPr marL="4286250" indent="0">
              <a:buNone/>
              <a:defRPr sz="3000">
                <a:solidFill>
                  <a:schemeClr val="tx1">
                    <a:tint val="75000"/>
                  </a:schemeClr>
                </a:solidFill>
              </a:defRPr>
            </a:lvl6pPr>
            <a:lvl7pPr marL="5143500" indent="0">
              <a:buNone/>
              <a:defRPr sz="3000">
                <a:solidFill>
                  <a:schemeClr val="tx1">
                    <a:tint val="75000"/>
                  </a:schemeClr>
                </a:solidFill>
              </a:defRPr>
            </a:lvl7pPr>
            <a:lvl8pPr marL="6000750" indent="0">
              <a:buNone/>
              <a:defRPr sz="3000">
                <a:solidFill>
                  <a:schemeClr val="tx1">
                    <a:tint val="75000"/>
                  </a:schemeClr>
                </a:solidFill>
              </a:defRPr>
            </a:lvl8pPr>
            <a:lvl9pPr marL="6858000" indent="0">
              <a:buNone/>
              <a:defRPr sz="3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E8E1CC0-42D5-4C71-BD49-11A3087F5A63}" type="slidenum">
              <a:rPr lang="en-US" altLang="en-US" smtClean="0"/>
              <a:pPr/>
              <a:t>‹#›</a:t>
            </a:fld>
            <a:endParaRPr lang="en-US" altLang="en-US"/>
          </a:p>
        </p:txBody>
      </p:sp>
    </p:spTree>
    <p:extLst>
      <p:ext uri="{BB962C8B-B14F-4D97-AF65-F5344CB8AC3E}">
        <p14:creationId xmlns:p14="http://schemas.microsoft.com/office/powerpoint/2010/main" val="80136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78719" y="5963708"/>
            <a:ext cx="7286625" cy="14214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679656" y="5963708"/>
            <a:ext cx="7286625" cy="14214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FFD19026-1454-4ED6-B252-0F19CEC3F8AE}" type="slidenum">
              <a:rPr lang="en-US" altLang="en-US" smtClean="0"/>
              <a:pPr/>
              <a:t>‹#›</a:t>
            </a:fld>
            <a:endParaRPr lang="en-US" altLang="en-US"/>
          </a:p>
        </p:txBody>
      </p:sp>
    </p:spTree>
    <p:extLst>
      <p:ext uri="{BB962C8B-B14F-4D97-AF65-F5344CB8AC3E}">
        <p14:creationId xmlns:p14="http://schemas.microsoft.com/office/powerpoint/2010/main" val="796931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952" y="1192747"/>
            <a:ext cx="14787563" cy="4330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80954" y="5491799"/>
            <a:ext cx="7253138" cy="2691446"/>
          </a:xfrm>
        </p:spPr>
        <p:txBody>
          <a:bodyPr anchor="b"/>
          <a:lstStyle>
            <a:lvl1pPr marL="0" indent="0">
              <a:buNone/>
              <a:defRPr sz="4500" b="1"/>
            </a:lvl1pPr>
            <a:lvl2pPr marL="857250" indent="0">
              <a:buNone/>
              <a:defRPr sz="3750" b="1"/>
            </a:lvl2pPr>
            <a:lvl3pPr marL="1714500" indent="0">
              <a:buNone/>
              <a:defRPr sz="3375" b="1"/>
            </a:lvl3pPr>
            <a:lvl4pPr marL="2571750" indent="0">
              <a:buNone/>
              <a:defRPr sz="3000" b="1"/>
            </a:lvl4pPr>
            <a:lvl5pPr marL="3429000" indent="0">
              <a:buNone/>
              <a:defRPr sz="3000" b="1"/>
            </a:lvl5pPr>
            <a:lvl6pPr marL="4286250" indent="0">
              <a:buNone/>
              <a:defRPr sz="3000" b="1"/>
            </a:lvl6pPr>
            <a:lvl7pPr marL="5143500" indent="0">
              <a:buNone/>
              <a:defRPr sz="3000" b="1"/>
            </a:lvl7pPr>
            <a:lvl8pPr marL="6000750" indent="0">
              <a:buNone/>
              <a:defRPr sz="3000" b="1"/>
            </a:lvl8pPr>
            <a:lvl9pPr marL="6858000" indent="0">
              <a:buNone/>
              <a:defRPr sz="3000" b="1"/>
            </a:lvl9pPr>
          </a:lstStyle>
          <a:p>
            <a:pPr lvl="0"/>
            <a:r>
              <a:rPr lang="en-US"/>
              <a:t>Click to edit Master text styles</a:t>
            </a:r>
          </a:p>
        </p:txBody>
      </p:sp>
      <p:sp>
        <p:nvSpPr>
          <p:cNvPr id="4" name="Content Placeholder 3"/>
          <p:cNvSpPr>
            <a:spLocks noGrp="1"/>
          </p:cNvSpPr>
          <p:nvPr>
            <p:ph sz="half" idx="2"/>
          </p:nvPr>
        </p:nvSpPr>
        <p:spPr>
          <a:xfrm>
            <a:off x="1180954" y="8183245"/>
            <a:ext cx="7253138" cy="120363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679657" y="5491799"/>
            <a:ext cx="7288858" cy="2691446"/>
          </a:xfrm>
        </p:spPr>
        <p:txBody>
          <a:bodyPr anchor="b"/>
          <a:lstStyle>
            <a:lvl1pPr marL="0" indent="0">
              <a:buNone/>
              <a:defRPr sz="4500" b="1"/>
            </a:lvl1pPr>
            <a:lvl2pPr marL="857250" indent="0">
              <a:buNone/>
              <a:defRPr sz="3750" b="1"/>
            </a:lvl2pPr>
            <a:lvl3pPr marL="1714500" indent="0">
              <a:buNone/>
              <a:defRPr sz="3375" b="1"/>
            </a:lvl3pPr>
            <a:lvl4pPr marL="2571750" indent="0">
              <a:buNone/>
              <a:defRPr sz="3000" b="1"/>
            </a:lvl4pPr>
            <a:lvl5pPr marL="3429000" indent="0">
              <a:buNone/>
              <a:defRPr sz="3000" b="1"/>
            </a:lvl5pPr>
            <a:lvl6pPr marL="4286250" indent="0">
              <a:buNone/>
              <a:defRPr sz="3000" b="1"/>
            </a:lvl6pPr>
            <a:lvl7pPr marL="5143500" indent="0">
              <a:buNone/>
              <a:defRPr sz="3000" b="1"/>
            </a:lvl7pPr>
            <a:lvl8pPr marL="6000750" indent="0">
              <a:buNone/>
              <a:defRPr sz="3000" b="1"/>
            </a:lvl8pPr>
            <a:lvl9pPr marL="6858000" indent="0">
              <a:buNone/>
              <a:defRPr sz="3000" b="1"/>
            </a:lvl9pPr>
          </a:lstStyle>
          <a:p>
            <a:pPr lvl="0"/>
            <a:r>
              <a:rPr lang="en-US"/>
              <a:t>Click to edit Master text styles</a:t>
            </a:r>
          </a:p>
        </p:txBody>
      </p:sp>
      <p:sp>
        <p:nvSpPr>
          <p:cNvPr id="6" name="Content Placeholder 5"/>
          <p:cNvSpPr>
            <a:spLocks noGrp="1"/>
          </p:cNvSpPr>
          <p:nvPr>
            <p:ph sz="quarter" idx="4"/>
          </p:nvPr>
        </p:nvSpPr>
        <p:spPr>
          <a:xfrm>
            <a:off x="8679657" y="8183245"/>
            <a:ext cx="7288858" cy="120363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506E93C9-B2B6-48EE-BC26-7DE52492DB3B}" type="slidenum">
              <a:rPr lang="en-US" altLang="en-US" smtClean="0"/>
              <a:pPr/>
              <a:t>‹#›</a:t>
            </a:fld>
            <a:endParaRPr lang="en-US" altLang="en-US"/>
          </a:p>
        </p:txBody>
      </p:sp>
    </p:spTree>
    <p:extLst>
      <p:ext uri="{BB962C8B-B14F-4D97-AF65-F5344CB8AC3E}">
        <p14:creationId xmlns:p14="http://schemas.microsoft.com/office/powerpoint/2010/main" val="1248035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CAA93DAE-CD48-49EF-BDA0-1B80DBFE1264}" type="slidenum">
              <a:rPr lang="en-US" altLang="en-US" smtClean="0"/>
              <a:pPr/>
              <a:t>‹#›</a:t>
            </a:fld>
            <a:endParaRPr lang="en-US" altLang="en-US"/>
          </a:p>
        </p:txBody>
      </p:sp>
    </p:spTree>
    <p:extLst>
      <p:ext uri="{BB962C8B-B14F-4D97-AF65-F5344CB8AC3E}">
        <p14:creationId xmlns:p14="http://schemas.microsoft.com/office/powerpoint/2010/main" val="3089733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B4B62D6A-035C-49F8-9C68-28C059E705D1}" type="slidenum">
              <a:rPr lang="en-US" altLang="en-US" smtClean="0"/>
              <a:pPr/>
              <a:t>‹#›</a:t>
            </a:fld>
            <a:endParaRPr lang="en-US" altLang="en-US"/>
          </a:p>
        </p:txBody>
      </p:sp>
    </p:spTree>
    <p:extLst>
      <p:ext uri="{BB962C8B-B14F-4D97-AF65-F5344CB8AC3E}">
        <p14:creationId xmlns:p14="http://schemas.microsoft.com/office/powerpoint/2010/main" val="4099998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0952" y="1493520"/>
            <a:ext cx="5529709" cy="5227320"/>
          </a:xfrm>
        </p:spPr>
        <p:txBody>
          <a:bodyPr anchor="b"/>
          <a:lstStyle>
            <a:lvl1pPr>
              <a:defRPr sz="6000"/>
            </a:lvl1pPr>
          </a:lstStyle>
          <a:p>
            <a:r>
              <a:rPr lang="en-US"/>
              <a:t>Click to edit Master title style</a:t>
            </a:r>
            <a:endParaRPr lang="en-US" dirty="0"/>
          </a:p>
        </p:txBody>
      </p:sp>
      <p:sp>
        <p:nvSpPr>
          <p:cNvPr id="3" name="Content Placeholder 2"/>
          <p:cNvSpPr>
            <a:spLocks noGrp="1"/>
          </p:cNvSpPr>
          <p:nvPr>
            <p:ph idx="1"/>
          </p:nvPr>
        </p:nvSpPr>
        <p:spPr>
          <a:xfrm>
            <a:off x="7288858" y="3225593"/>
            <a:ext cx="8679656" cy="15920508"/>
          </a:xfrm>
        </p:spPr>
        <p:txBody>
          <a:bodyPr/>
          <a:lstStyle>
            <a:lvl1pPr>
              <a:defRPr sz="6000"/>
            </a:lvl1pPr>
            <a:lvl2pPr>
              <a:defRPr sz="5250"/>
            </a:lvl2pPr>
            <a:lvl3pPr>
              <a:defRPr sz="4500"/>
            </a:lvl3pPr>
            <a:lvl4pPr>
              <a:defRPr sz="3750"/>
            </a:lvl4pPr>
            <a:lvl5pPr>
              <a:defRPr sz="3750"/>
            </a:lvl5pPr>
            <a:lvl6pPr>
              <a:defRPr sz="3750"/>
            </a:lvl6pPr>
            <a:lvl7pPr>
              <a:defRPr sz="3750"/>
            </a:lvl7pPr>
            <a:lvl8pPr>
              <a:defRPr sz="3750"/>
            </a:lvl8pPr>
            <a:lvl9pPr>
              <a:defRPr sz="37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80952" y="6720840"/>
            <a:ext cx="5529709" cy="12451187"/>
          </a:xfrm>
        </p:spPr>
        <p:txBody>
          <a:bodyPr/>
          <a:lstStyle>
            <a:lvl1pPr marL="0" indent="0">
              <a:buNone/>
              <a:defRPr sz="3000"/>
            </a:lvl1pPr>
            <a:lvl2pPr marL="857250" indent="0">
              <a:buNone/>
              <a:defRPr sz="2625"/>
            </a:lvl2pPr>
            <a:lvl3pPr marL="1714500" indent="0">
              <a:buNone/>
              <a:defRPr sz="2250"/>
            </a:lvl3pPr>
            <a:lvl4pPr marL="2571750" indent="0">
              <a:buNone/>
              <a:defRPr sz="1875"/>
            </a:lvl4pPr>
            <a:lvl5pPr marL="3429000" indent="0">
              <a:buNone/>
              <a:defRPr sz="1875"/>
            </a:lvl5pPr>
            <a:lvl6pPr marL="4286250" indent="0">
              <a:buNone/>
              <a:defRPr sz="1875"/>
            </a:lvl6pPr>
            <a:lvl7pPr marL="5143500" indent="0">
              <a:buNone/>
              <a:defRPr sz="1875"/>
            </a:lvl7pPr>
            <a:lvl8pPr marL="6000750" indent="0">
              <a:buNone/>
              <a:defRPr sz="1875"/>
            </a:lvl8pPr>
            <a:lvl9pPr marL="6858000" indent="0">
              <a:buNone/>
              <a:defRPr sz="1875"/>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9F7D639-EFFD-4D87-A26A-2E45BD92E814}" type="slidenum">
              <a:rPr lang="en-US" altLang="en-US" smtClean="0"/>
              <a:pPr/>
              <a:t>‹#›</a:t>
            </a:fld>
            <a:endParaRPr lang="en-US" altLang="en-US"/>
          </a:p>
        </p:txBody>
      </p:sp>
    </p:spTree>
    <p:extLst>
      <p:ext uri="{BB962C8B-B14F-4D97-AF65-F5344CB8AC3E}">
        <p14:creationId xmlns:p14="http://schemas.microsoft.com/office/powerpoint/2010/main" val="188195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0952" y="1493520"/>
            <a:ext cx="5529709" cy="5227320"/>
          </a:xfrm>
        </p:spPr>
        <p:txBody>
          <a:bodyPr anchor="b"/>
          <a:lstStyle>
            <a:lvl1pPr>
              <a:defRPr sz="60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288858" y="3225593"/>
            <a:ext cx="8679656" cy="15920508"/>
          </a:xfrm>
        </p:spPr>
        <p:txBody>
          <a:bodyPr anchor="t"/>
          <a:lstStyle>
            <a:lvl1pPr marL="0" indent="0">
              <a:buNone/>
              <a:defRPr sz="6000"/>
            </a:lvl1pPr>
            <a:lvl2pPr marL="857250" indent="0">
              <a:buNone/>
              <a:defRPr sz="5250"/>
            </a:lvl2pPr>
            <a:lvl3pPr marL="1714500" indent="0">
              <a:buNone/>
              <a:defRPr sz="4500"/>
            </a:lvl3pPr>
            <a:lvl4pPr marL="2571750" indent="0">
              <a:buNone/>
              <a:defRPr sz="3750"/>
            </a:lvl4pPr>
            <a:lvl5pPr marL="3429000" indent="0">
              <a:buNone/>
              <a:defRPr sz="3750"/>
            </a:lvl5pPr>
            <a:lvl6pPr marL="4286250" indent="0">
              <a:buNone/>
              <a:defRPr sz="3750"/>
            </a:lvl6pPr>
            <a:lvl7pPr marL="5143500" indent="0">
              <a:buNone/>
              <a:defRPr sz="3750"/>
            </a:lvl7pPr>
            <a:lvl8pPr marL="6000750" indent="0">
              <a:buNone/>
              <a:defRPr sz="3750"/>
            </a:lvl8pPr>
            <a:lvl9pPr marL="6858000" indent="0">
              <a:buNone/>
              <a:defRPr sz="3750"/>
            </a:lvl9pPr>
          </a:lstStyle>
          <a:p>
            <a:r>
              <a:rPr lang="en-US"/>
              <a:t>Click icon to add picture</a:t>
            </a:r>
            <a:endParaRPr lang="en-US" dirty="0"/>
          </a:p>
        </p:txBody>
      </p:sp>
      <p:sp>
        <p:nvSpPr>
          <p:cNvPr id="4" name="Text Placeholder 3"/>
          <p:cNvSpPr>
            <a:spLocks noGrp="1"/>
          </p:cNvSpPr>
          <p:nvPr>
            <p:ph type="body" sz="half" idx="2"/>
          </p:nvPr>
        </p:nvSpPr>
        <p:spPr>
          <a:xfrm>
            <a:off x="1180952" y="6720840"/>
            <a:ext cx="5529709" cy="12451187"/>
          </a:xfrm>
        </p:spPr>
        <p:txBody>
          <a:bodyPr/>
          <a:lstStyle>
            <a:lvl1pPr marL="0" indent="0">
              <a:buNone/>
              <a:defRPr sz="3000"/>
            </a:lvl1pPr>
            <a:lvl2pPr marL="857250" indent="0">
              <a:buNone/>
              <a:defRPr sz="2625"/>
            </a:lvl2pPr>
            <a:lvl3pPr marL="1714500" indent="0">
              <a:buNone/>
              <a:defRPr sz="2250"/>
            </a:lvl3pPr>
            <a:lvl4pPr marL="2571750" indent="0">
              <a:buNone/>
              <a:defRPr sz="1875"/>
            </a:lvl4pPr>
            <a:lvl5pPr marL="3429000" indent="0">
              <a:buNone/>
              <a:defRPr sz="1875"/>
            </a:lvl5pPr>
            <a:lvl6pPr marL="4286250" indent="0">
              <a:buNone/>
              <a:defRPr sz="1875"/>
            </a:lvl6pPr>
            <a:lvl7pPr marL="5143500" indent="0">
              <a:buNone/>
              <a:defRPr sz="1875"/>
            </a:lvl7pPr>
            <a:lvl8pPr marL="6000750" indent="0">
              <a:buNone/>
              <a:defRPr sz="1875"/>
            </a:lvl8pPr>
            <a:lvl9pPr marL="6858000" indent="0">
              <a:buNone/>
              <a:defRPr sz="1875"/>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AD1739F-F7A8-434F-B455-7F50B04A7123}" type="slidenum">
              <a:rPr lang="en-US" altLang="en-US" smtClean="0"/>
              <a:pPr/>
              <a:t>‹#›</a:t>
            </a:fld>
            <a:endParaRPr lang="en-US" altLang="en-US"/>
          </a:p>
        </p:txBody>
      </p:sp>
    </p:spTree>
    <p:extLst>
      <p:ext uri="{BB962C8B-B14F-4D97-AF65-F5344CB8AC3E}">
        <p14:creationId xmlns:p14="http://schemas.microsoft.com/office/powerpoint/2010/main" val="1513507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78719" y="1192747"/>
            <a:ext cx="14787563" cy="4330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78719" y="5963708"/>
            <a:ext cx="14787563" cy="1421437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78719" y="20764081"/>
            <a:ext cx="3857625" cy="1192742"/>
          </a:xfrm>
          <a:prstGeom prst="rect">
            <a:avLst/>
          </a:prstGeom>
        </p:spPr>
        <p:txBody>
          <a:bodyPr vert="horz" lIns="91440" tIns="45720" rIns="91440" bIns="45720" rtlCol="0" anchor="ctr"/>
          <a:lstStyle>
            <a:lvl1pPr algn="l">
              <a:defRPr sz="225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5679281" y="20764081"/>
            <a:ext cx="5786438" cy="1192742"/>
          </a:xfrm>
          <a:prstGeom prst="rect">
            <a:avLst/>
          </a:prstGeom>
        </p:spPr>
        <p:txBody>
          <a:bodyPr vert="horz" lIns="91440" tIns="45720" rIns="91440" bIns="45720" rtlCol="0" anchor="ctr"/>
          <a:lstStyle>
            <a:lvl1pPr algn="ctr">
              <a:defRPr sz="225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12108656" y="20764081"/>
            <a:ext cx="3857625" cy="1192742"/>
          </a:xfrm>
          <a:prstGeom prst="rect">
            <a:avLst/>
          </a:prstGeom>
        </p:spPr>
        <p:txBody>
          <a:bodyPr vert="horz" lIns="91440" tIns="45720" rIns="91440" bIns="45720" rtlCol="0" anchor="ctr"/>
          <a:lstStyle>
            <a:lvl1pPr algn="r">
              <a:defRPr sz="2250">
                <a:solidFill>
                  <a:schemeClr val="tx1">
                    <a:tint val="75000"/>
                  </a:schemeClr>
                </a:solidFill>
              </a:defRPr>
            </a:lvl1pPr>
          </a:lstStyle>
          <a:p>
            <a:fld id="{151FD1E7-E68C-45C0-875E-8A43D02A13B4}" type="slidenum">
              <a:rPr lang="en-US" altLang="en-US" smtClean="0"/>
              <a:pPr/>
              <a:t>‹#›</a:t>
            </a:fld>
            <a:endParaRPr lang="en-US" altLang="en-US"/>
          </a:p>
        </p:txBody>
      </p:sp>
    </p:spTree>
    <p:extLst>
      <p:ext uri="{BB962C8B-B14F-4D97-AF65-F5344CB8AC3E}">
        <p14:creationId xmlns:p14="http://schemas.microsoft.com/office/powerpoint/2010/main" val="108379049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714500" rtl="0" eaLnBrk="1" latinLnBrk="0" hangingPunct="1">
        <a:lnSpc>
          <a:spcPct val="90000"/>
        </a:lnSpc>
        <a:spcBef>
          <a:spcPct val="0"/>
        </a:spcBef>
        <a:buNone/>
        <a:defRPr sz="8250" kern="1200">
          <a:solidFill>
            <a:schemeClr val="tx1"/>
          </a:solidFill>
          <a:latin typeface="+mj-lt"/>
          <a:ea typeface="+mj-ea"/>
          <a:cs typeface="+mj-cs"/>
        </a:defRPr>
      </a:lvl1pPr>
    </p:titleStyle>
    <p:bodyStyle>
      <a:lvl1pPr marL="428625" indent="-428625" algn="l" defTabSz="1714500" rtl="0" eaLnBrk="1" latinLnBrk="0" hangingPunct="1">
        <a:lnSpc>
          <a:spcPct val="90000"/>
        </a:lnSpc>
        <a:spcBef>
          <a:spcPts val="1875"/>
        </a:spcBef>
        <a:buFont typeface="Arial" panose="020B0604020202020204" pitchFamily="34" charset="0"/>
        <a:buChar char="•"/>
        <a:defRPr sz="5250" kern="1200">
          <a:solidFill>
            <a:schemeClr val="tx1"/>
          </a:solidFill>
          <a:latin typeface="+mn-lt"/>
          <a:ea typeface="+mn-ea"/>
          <a:cs typeface="+mn-cs"/>
        </a:defRPr>
      </a:lvl1pPr>
      <a:lvl2pPr marL="1285875" indent="-428625" algn="l" defTabSz="1714500" rtl="0" eaLnBrk="1" latinLnBrk="0" hangingPunct="1">
        <a:lnSpc>
          <a:spcPct val="90000"/>
        </a:lnSpc>
        <a:spcBef>
          <a:spcPts val="938"/>
        </a:spcBef>
        <a:buFont typeface="Arial" panose="020B0604020202020204" pitchFamily="34" charset="0"/>
        <a:buChar char="•"/>
        <a:defRPr sz="4500" kern="1200">
          <a:solidFill>
            <a:schemeClr val="tx1"/>
          </a:solidFill>
          <a:latin typeface="+mn-lt"/>
          <a:ea typeface="+mn-ea"/>
          <a:cs typeface="+mn-cs"/>
        </a:defRPr>
      </a:lvl2pPr>
      <a:lvl3pPr marL="2143125" indent="-428625" algn="l" defTabSz="1714500" rtl="0" eaLnBrk="1" latinLnBrk="0" hangingPunct="1">
        <a:lnSpc>
          <a:spcPct val="90000"/>
        </a:lnSpc>
        <a:spcBef>
          <a:spcPts val="938"/>
        </a:spcBef>
        <a:buFont typeface="Arial" panose="020B0604020202020204" pitchFamily="34" charset="0"/>
        <a:buChar char="•"/>
        <a:defRPr sz="3750" kern="1200">
          <a:solidFill>
            <a:schemeClr val="tx1"/>
          </a:solidFill>
          <a:latin typeface="+mn-lt"/>
          <a:ea typeface="+mn-ea"/>
          <a:cs typeface="+mn-cs"/>
        </a:defRPr>
      </a:lvl3pPr>
      <a:lvl4pPr marL="3000375" indent="-428625" algn="l" defTabSz="1714500" rtl="0" eaLnBrk="1" latinLnBrk="0" hangingPunct="1">
        <a:lnSpc>
          <a:spcPct val="90000"/>
        </a:lnSpc>
        <a:spcBef>
          <a:spcPts val="938"/>
        </a:spcBef>
        <a:buFont typeface="Arial" panose="020B0604020202020204" pitchFamily="34" charset="0"/>
        <a:buChar char="•"/>
        <a:defRPr sz="3375" kern="1200">
          <a:solidFill>
            <a:schemeClr val="tx1"/>
          </a:solidFill>
          <a:latin typeface="+mn-lt"/>
          <a:ea typeface="+mn-ea"/>
          <a:cs typeface="+mn-cs"/>
        </a:defRPr>
      </a:lvl4pPr>
      <a:lvl5pPr marL="3857625" indent="-428625" algn="l" defTabSz="1714500" rtl="0" eaLnBrk="1" latinLnBrk="0" hangingPunct="1">
        <a:lnSpc>
          <a:spcPct val="90000"/>
        </a:lnSpc>
        <a:spcBef>
          <a:spcPts val="938"/>
        </a:spcBef>
        <a:buFont typeface="Arial" panose="020B0604020202020204" pitchFamily="34" charset="0"/>
        <a:buChar char="•"/>
        <a:defRPr sz="3375" kern="1200">
          <a:solidFill>
            <a:schemeClr val="tx1"/>
          </a:solidFill>
          <a:latin typeface="+mn-lt"/>
          <a:ea typeface="+mn-ea"/>
          <a:cs typeface="+mn-cs"/>
        </a:defRPr>
      </a:lvl5pPr>
      <a:lvl6pPr marL="4714875" indent="-428625" algn="l" defTabSz="1714500" rtl="0" eaLnBrk="1" latinLnBrk="0" hangingPunct="1">
        <a:lnSpc>
          <a:spcPct val="90000"/>
        </a:lnSpc>
        <a:spcBef>
          <a:spcPts val="938"/>
        </a:spcBef>
        <a:buFont typeface="Arial" panose="020B0604020202020204" pitchFamily="34" charset="0"/>
        <a:buChar char="•"/>
        <a:defRPr sz="3375" kern="1200">
          <a:solidFill>
            <a:schemeClr val="tx1"/>
          </a:solidFill>
          <a:latin typeface="+mn-lt"/>
          <a:ea typeface="+mn-ea"/>
          <a:cs typeface="+mn-cs"/>
        </a:defRPr>
      </a:lvl6pPr>
      <a:lvl7pPr marL="5572125" indent="-428625" algn="l" defTabSz="1714500" rtl="0" eaLnBrk="1" latinLnBrk="0" hangingPunct="1">
        <a:lnSpc>
          <a:spcPct val="90000"/>
        </a:lnSpc>
        <a:spcBef>
          <a:spcPts val="938"/>
        </a:spcBef>
        <a:buFont typeface="Arial" panose="020B0604020202020204" pitchFamily="34" charset="0"/>
        <a:buChar char="•"/>
        <a:defRPr sz="3375" kern="1200">
          <a:solidFill>
            <a:schemeClr val="tx1"/>
          </a:solidFill>
          <a:latin typeface="+mn-lt"/>
          <a:ea typeface="+mn-ea"/>
          <a:cs typeface="+mn-cs"/>
        </a:defRPr>
      </a:lvl7pPr>
      <a:lvl8pPr marL="6429375" indent="-428625" algn="l" defTabSz="1714500" rtl="0" eaLnBrk="1" latinLnBrk="0" hangingPunct="1">
        <a:lnSpc>
          <a:spcPct val="90000"/>
        </a:lnSpc>
        <a:spcBef>
          <a:spcPts val="938"/>
        </a:spcBef>
        <a:buFont typeface="Arial" panose="020B0604020202020204" pitchFamily="34" charset="0"/>
        <a:buChar char="•"/>
        <a:defRPr sz="3375" kern="1200">
          <a:solidFill>
            <a:schemeClr val="tx1"/>
          </a:solidFill>
          <a:latin typeface="+mn-lt"/>
          <a:ea typeface="+mn-ea"/>
          <a:cs typeface="+mn-cs"/>
        </a:defRPr>
      </a:lvl8pPr>
      <a:lvl9pPr marL="7286625" indent="-428625" algn="l" defTabSz="1714500" rtl="0" eaLnBrk="1" latinLnBrk="0" hangingPunct="1">
        <a:lnSpc>
          <a:spcPct val="90000"/>
        </a:lnSpc>
        <a:spcBef>
          <a:spcPts val="938"/>
        </a:spcBef>
        <a:buFont typeface="Arial" panose="020B0604020202020204" pitchFamily="34" charset="0"/>
        <a:buChar char="•"/>
        <a:defRPr sz="3375" kern="1200">
          <a:solidFill>
            <a:schemeClr val="tx1"/>
          </a:solidFill>
          <a:latin typeface="+mn-lt"/>
          <a:ea typeface="+mn-ea"/>
          <a:cs typeface="+mn-cs"/>
        </a:defRPr>
      </a:lvl9pPr>
    </p:bodyStyle>
    <p:otherStyle>
      <a:defPPr>
        <a:defRPr lang="en-US"/>
      </a:defPPr>
      <a:lvl1pPr marL="0" algn="l" defTabSz="1714500" rtl="0" eaLnBrk="1" latinLnBrk="0" hangingPunct="1">
        <a:defRPr sz="3375" kern="1200">
          <a:solidFill>
            <a:schemeClr val="tx1"/>
          </a:solidFill>
          <a:latin typeface="+mn-lt"/>
          <a:ea typeface="+mn-ea"/>
          <a:cs typeface="+mn-cs"/>
        </a:defRPr>
      </a:lvl1pPr>
      <a:lvl2pPr marL="857250" algn="l" defTabSz="1714500" rtl="0" eaLnBrk="1" latinLnBrk="0" hangingPunct="1">
        <a:defRPr sz="3375" kern="1200">
          <a:solidFill>
            <a:schemeClr val="tx1"/>
          </a:solidFill>
          <a:latin typeface="+mn-lt"/>
          <a:ea typeface="+mn-ea"/>
          <a:cs typeface="+mn-cs"/>
        </a:defRPr>
      </a:lvl2pPr>
      <a:lvl3pPr marL="1714500" algn="l" defTabSz="1714500" rtl="0" eaLnBrk="1" latinLnBrk="0" hangingPunct="1">
        <a:defRPr sz="3375" kern="1200">
          <a:solidFill>
            <a:schemeClr val="tx1"/>
          </a:solidFill>
          <a:latin typeface="+mn-lt"/>
          <a:ea typeface="+mn-ea"/>
          <a:cs typeface="+mn-cs"/>
        </a:defRPr>
      </a:lvl3pPr>
      <a:lvl4pPr marL="2571750" algn="l" defTabSz="1714500" rtl="0" eaLnBrk="1" latinLnBrk="0" hangingPunct="1">
        <a:defRPr sz="3375" kern="1200">
          <a:solidFill>
            <a:schemeClr val="tx1"/>
          </a:solidFill>
          <a:latin typeface="+mn-lt"/>
          <a:ea typeface="+mn-ea"/>
          <a:cs typeface="+mn-cs"/>
        </a:defRPr>
      </a:lvl4pPr>
      <a:lvl5pPr marL="3429000" algn="l" defTabSz="1714500" rtl="0" eaLnBrk="1" latinLnBrk="0" hangingPunct="1">
        <a:defRPr sz="3375" kern="1200">
          <a:solidFill>
            <a:schemeClr val="tx1"/>
          </a:solidFill>
          <a:latin typeface="+mn-lt"/>
          <a:ea typeface="+mn-ea"/>
          <a:cs typeface="+mn-cs"/>
        </a:defRPr>
      </a:lvl5pPr>
      <a:lvl6pPr marL="4286250" algn="l" defTabSz="1714500" rtl="0" eaLnBrk="1" latinLnBrk="0" hangingPunct="1">
        <a:defRPr sz="3375" kern="1200">
          <a:solidFill>
            <a:schemeClr val="tx1"/>
          </a:solidFill>
          <a:latin typeface="+mn-lt"/>
          <a:ea typeface="+mn-ea"/>
          <a:cs typeface="+mn-cs"/>
        </a:defRPr>
      </a:lvl6pPr>
      <a:lvl7pPr marL="5143500" algn="l" defTabSz="1714500" rtl="0" eaLnBrk="1" latinLnBrk="0" hangingPunct="1">
        <a:defRPr sz="3375" kern="1200">
          <a:solidFill>
            <a:schemeClr val="tx1"/>
          </a:solidFill>
          <a:latin typeface="+mn-lt"/>
          <a:ea typeface="+mn-ea"/>
          <a:cs typeface="+mn-cs"/>
        </a:defRPr>
      </a:lvl7pPr>
      <a:lvl8pPr marL="6000750" algn="l" defTabSz="1714500" rtl="0" eaLnBrk="1" latinLnBrk="0" hangingPunct="1">
        <a:defRPr sz="3375" kern="1200">
          <a:solidFill>
            <a:schemeClr val="tx1"/>
          </a:solidFill>
          <a:latin typeface="+mn-lt"/>
          <a:ea typeface="+mn-ea"/>
          <a:cs typeface="+mn-cs"/>
        </a:defRPr>
      </a:lvl8pPr>
      <a:lvl9pPr marL="6858000" algn="l" defTabSz="1714500" rtl="0" eaLnBrk="1" latinLnBrk="0" hangingPunct="1">
        <a:defRPr sz="33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056" name="Rectangle 8"/>
          <p:cNvSpPr>
            <a:spLocks noChangeArrowheads="1"/>
          </p:cNvSpPr>
          <p:nvPr/>
        </p:nvSpPr>
        <p:spPr bwMode="auto">
          <a:xfrm>
            <a:off x="1562100" y="914400"/>
            <a:ext cx="13716000" cy="20471385"/>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3735"/>
          </a:p>
        </p:txBody>
      </p:sp>
      <p:sp>
        <p:nvSpPr>
          <p:cNvPr id="14" name="TextBox 13"/>
          <p:cNvSpPr txBox="1"/>
          <p:nvPr/>
        </p:nvSpPr>
        <p:spPr>
          <a:xfrm>
            <a:off x="4788460" y="6015385"/>
            <a:ext cx="183976" cy="667106"/>
          </a:xfrm>
          <a:prstGeom prst="rect">
            <a:avLst/>
          </a:prstGeom>
          <a:solidFill>
            <a:schemeClr val="bg1"/>
          </a:solidFill>
        </p:spPr>
        <p:txBody>
          <a:bodyPr wrap="square" rtlCol="0">
            <a:spAutoFit/>
          </a:bodyPr>
          <a:lstStyle/>
          <a:p>
            <a:endParaRPr lang="en-US" sz="3735" dirty="0"/>
          </a:p>
        </p:txBody>
      </p:sp>
      <p:grpSp>
        <p:nvGrpSpPr>
          <p:cNvPr id="11" name="Group 10"/>
          <p:cNvGrpSpPr/>
          <p:nvPr/>
        </p:nvGrpSpPr>
        <p:grpSpPr>
          <a:xfrm>
            <a:off x="1485900" y="3886200"/>
            <a:ext cx="13944600" cy="17851041"/>
            <a:chOff x="1562100" y="4605397"/>
            <a:chExt cx="13944600" cy="17851041"/>
          </a:xfrm>
        </p:grpSpPr>
        <p:sp>
          <p:nvSpPr>
            <p:cNvPr id="3" name="TextBox 2"/>
            <p:cNvSpPr txBox="1"/>
            <p:nvPr/>
          </p:nvSpPr>
          <p:spPr>
            <a:xfrm>
              <a:off x="1562100" y="4605397"/>
              <a:ext cx="7315199" cy="17851041"/>
            </a:xfrm>
            <a:prstGeom prst="rect">
              <a:avLst/>
            </a:prstGeom>
            <a:noFill/>
          </p:spPr>
          <p:txBody>
            <a:bodyPr wrap="square" lIns="457200" rIns="457200" rtlCol="0">
              <a:spAutoFit/>
            </a:bodyPr>
            <a:lstStyle/>
            <a:p>
              <a:r>
                <a:rPr lang="en-US" sz="2100" dirty="0">
                  <a:latin typeface="Times New Roman" panose="02020603050405020304" pitchFamily="18" charset="0"/>
                  <a:cs typeface="Times New Roman" panose="02020603050405020304" pitchFamily="18" charset="0"/>
                </a:rPr>
                <a:t>	Lasers find ubiquitous use in physics due to their coherence, spectral purity and high intensity. However, the output of a laser does not carry crucial resources such as squeezing and entanglement, and the generation of such properties requires the use of nonlinear media. In the electromagnetic domain, the nonlinearities are weak, resulting in sources of squeezing and entanglement that are not bright. In this work, we exploit the fact that strong nonlinearities can be readily implemented in a mechanical system to enable simultaneous lasing and two-mode squeezing, producing a bright and coherent source of classically correlated phonons: a two-mode </a:t>
              </a:r>
              <a:r>
                <a:rPr lang="en-US" sz="2100" dirty="0" err="1">
                  <a:latin typeface="Times New Roman" panose="02020603050405020304" pitchFamily="18" charset="0"/>
                  <a:cs typeface="Times New Roman" panose="02020603050405020304" pitchFamily="18" charset="0"/>
                </a:rPr>
                <a:t>thermomechanically</a:t>
              </a:r>
              <a:r>
                <a:rPr lang="en-US" sz="2100" dirty="0">
                  <a:latin typeface="Times New Roman" panose="02020603050405020304" pitchFamily="18" charset="0"/>
                  <a:cs typeface="Times New Roman" panose="02020603050405020304" pitchFamily="18" charset="0"/>
                </a:rPr>
                <a:t> squeezed phonon laser. Our device is experimentally implemented by combining nonlinear damping with parametric modulation of the coupling between two center-of-mass oscillation modes of an optically levitated nanoparticle at the sum of their mechanical frequencies. Above the linear stability threshold of the system, we observe parametrically sustained oscillation and </a:t>
              </a:r>
              <a:r>
                <a:rPr lang="en-US" sz="2100" dirty="0" err="1">
                  <a:latin typeface="Times New Roman" panose="02020603050405020304" pitchFamily="18" charset="0"/>
                  <a:cs typeface="Times New Roman" panose="02020603050405020304" pitchFamily="18" charset="0"/>
                </a:rPr>
                <a:t>subthermal</a:t>
              </a:r>
              <a:r>
                <a:rPr lang="en-US" sz="2100" dirty="0">
                  <a:latin typeface="Times New Roman" panose="02020603050405020304" pitchFamily="18" charset="0"/>
                  <a:cs typeface="Times New Roman" panose="02020603050405020304" pitchFamily="18" charset="0"/>
                </a:rPr>
                <a:t> two-mode squeezing coexisting with mechanical lasing. Our device is a substantial addition to the ongoing revolution in optical tweezer physics, important to studies of nonequilibrium systems in mesoscopic classical thermodynamics, and a necessary stepping stone in the longer-term development of a quantum mechanical extension.</a:t>
              </a:r>
            </a:p>
            <a:p>
              <a:r>
                <a:rPr lang="en-US" sz="2100" dirty="0">
                  <a:latin typeface="Times New Roman" panose="02020603050405020304" pitchFamily="18" charset="0"/>
                  <a:cs typeface="Times New Roman" panose="02020603050405020304" pitchFamily="18" charset="0"/>
                </a:rPr>
                <a:t>Lasers have found an enormous diversity of uses for both fundamental studies as well as applications in physics, due to their coherence, spectral purity and high intensity1. However, the output of a laser does not carry resources such as squeezing and entanglement, which are crucial for measurement science and information processing. In order to generate such resources, laser output needs to further interact with media that possess nonlinear susceptibilities. In the optical domain, where crystalline and gaseous media are typically used, the nonlinearities are weak. This results in sources of squeezing and entanglement that are generically not very bright. Along these lines, the combination of squeezing and lasing has been addressed in single mode photonic systems.</a:t>
              </a:r>
            </a:p>
            <a:p>
              <a:r>
                <a:rPr lang="en-US" sz="2100" dirty="0">
                  <a:latin typeface="Times New Roman" panose="02020603050405020304" pitchFamily="18" charset="0"/>
                  <a:cs typeface="Times New Roman" panose="02020603050405020304" pitchFamily="18" charset="0"/>
                </a:rPr>
                <a:t>In this work, exploiting the availability of strong mechanical nonlinearities, we present the first report of two-mode (thermomechanical) phonon squeezing in a levitated system, where so far only single mode phonon squeezing has been demonstrated. Further, we show two-mode squeezing to be compatible with lasing, for the first time, for any </a:t>
              </a:r>
              <a:r>
                <a:rPr lang="en-US" sz="2100" dirty="0" err="1">
                  <a:latin typeface="Times New Roman" panose="02020603050405020304" pitchFamily="18" charset="0"/>
                  <a:cs typeface="Times New Roman" panose="02020603050405020304" pitchFamily="18" charset="0"/>
                </a:rPr>
                <a:t>phononic</a:t>
              </a:r>
              <a:r>
                <a:rPr lang="en-US" sz="2100" dirty="0">
                  <a:latin typeface="Times New Roman" panose="02020603050405020304" pitchFamily="18" charset="0"/>
                  <a:cs typeface="Times New Roman" panose="02020603050405020304" pitchFamily="18" charset="0"/>
                </a:rPr>
                <a:t> system. Our demonstration involves the oscillations of an optically levitated nanoparticle and combines the previous realization of a single mode optical tweezer phonon laser using linear gain and nonlinear damping, with the separately demonstrated parametric coupling of two nanoparticle modes. However, it is not clear a priori if the nonlinear damping (and its accompanying fluctuations) used to achieve lasing will</a:t>
              </a:r>
            </a:p>
            <a:p>
              <a:endParaRPr lang="en-US" sz="20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8267701" y="8897858"/>
              <a:ext cx="7238999" cy="13219003"/>
            </a:xfrm>
            <a:prstGeom prst="rect">
              <a:avLst/>
            </a:prstGeom>
            <a:noFill/>
          </p:spPr>
          <p:txBody>
            <a:bodyPr wrap="square" lIns="457200" rIns="457200" rtlCol="0">
              <a:spAutoFit/>
            </a:bodyPr>
            <a:lstStyle/>
            <a:p>
              <a:r>
                <a:rPr lang="en-US" sz="1400" dirty="0">
                  <a:latin typeface="Times New Roman" panose="02020603050405020304" pitchFamily="18" charset="0"/>
                  <a:cs typeface="Times New Roman" panose="02020603050405020304" pitchFamily="18" charset="0"/>
                </a:rPr>
                <a:t>Illustration of a nanoparticle optically levitated by a trapping laser beam (TB) inside a vacuum chamber (VC), with a probe beam (PB) measuring its position. The x and y transverse oscillation modes can be coupled by coherent modulation (CM) of the trapping laser. The nonlinear parametric cooling (</a:t>
              </a:r>
              <a:r>
                <a:rPr lang="en-US" sz="1400" dirty="0" err="1">
                  <a:latin typeface="Times New Roman" panose="02020603050405020304" pitchFamily="18" charset="0"/>
                  <a:cs typeface="Times New Roman" panose="02020603050405020304" pitchFamily="18" charset="0"/>
                </a:rPr>
                <a:t>γc</a:t>
              </a:r>
              <a:r>
                <a:rPr lang="en-US" sz="1400" dirty="0">
                  <a:latin typeface="Times New Roman" panose="02020603050405020304" pitchFamily="18" charset="0"/>
                  <a:cs typeface="Times New Roman" panose="02020603050405020304" pitchFamily="18" charset="0"/>
                </a:rPr>
                <a:t>) is selectively exerted on the nanoparticle in the x and y-directions and the corresponding rates are expressed by </a:t>
              </a:r>
              <a:r>
                <a:rPr lang="en-US" sz="1400" dirty="0" err="1">
                  <a:latin typeface="Times New Roman" panose="02020603050405020304" pitchFamily="18" charset="0"/>
                  <a:cs typeface="Times New Roman" panose="02020603050405020304" pitchFamily="18" charset="0"/>
                </a:rPr>
                <a:t>γcx</a:t>
              </a:r>
              <a:r>
                <a:rPr lang="en-US" sz="1400" dirty="0">
                  <a:latin typeface="Times New Roman" panose="02020603050405020304" pitchFamily="18" charset="0"/>
                  <a:cs typeface="Times New Roman" panose="02020603050405020304" pitchFamily="18" charset="0"/>
                </a:rPr>
                <a:t> and </a:t>
              </a:r>
              <a:r>
                <a:rPr lang="en-US" sz="1400" dirty="0" err="1">
                  <a:latin typeface="Times New Roman" panose="02020603050405020304" pitchFamily="18" charset="0"/>
                  <a:cs typeface="Times New Roman" panose="02020603050405020304" pitchFamily="18" charset="0"/>
                </a:rPr>
                <a:t>γcy</a:t>
              </a:r>
              <a:r>
                <a:rPr lang="en-US" sz="1400" dirty="0">
                  <a:latin typeface="Times New Roman" panose="02020603050405020304" pitchFamily="18" charset="0"/>
                  <a:cs typeface="Times New Roman" panose="02020603050405020304" pitchFamily="18" charset="0"/>
                </a:rPr>
                <a:t> respectively, which can be different or identical. The z-motion is frozen out by feedback cooling and is not considered in our model.</a:t>
              </a:r>
            </a:p>
            <a:p>
              <a:endParaRPr lang="en-US" sz="2000" dirty="0">
                <a:latin typeface="Times New Roman" panose="02020603050405020304" pitchFamily="18" charset="0"/>
                <a:cs typeface="Times New Roman" panose="02020603050405020304" pitchFamily="18" charset="0"/>
              </a:endParaRPr>
            </a:p>
            <a:p>
              <a:r>
                <a:rPr lang="en-US" sz="2100" dirty="0">
                  <a:latin typeface="Times New Roman" panose="02020603050405020304" pitchFamily="18" charset="0"/>
                  <a:cs typeface="Times New Roman" panose="02020603050405020304" pitchFamily="18" charset="0"/>
                </a:rPr>
                <a:t>destroy the correlations necessary for two-mode squeezing; nor whether the parametric modulation used to create squeezing can sustain the linear gain required for lasing. In this work, we demonstrate that such a useful combination is indeed possible, and results in a bright source of classically correlated phonons.</a:t>
              </a:r>
            </a:p>
            <a:p>
              <a:r>
                <a:rPr lang="en-US" sz="2100" dirty="0">
                  <a:latin typeface="Times New Roman" panose="02020603050405020304" pitchFamily="18" charset="0"/>
                  <a:cs typeface="Times New Roman" panose="02020603050405020304" pitchFamily="18" charset="0"/>
                </a:rPr>
                <a:t>	The dynamics of our system basically consist of nondegenerate parametric amplification combined with nonlinear damping. Below the threshold of linear instability, we verify that both oscillation modes are in thermal states, and observe thermomechanical squeezing of noise. Above threshold, the system is set into parametrically sustained oscillation and the modes display laser-like behavior - they are each coherent with a normalized second-order correlation near unity, possess narrow linewidth, and display </a:t>
              </a:r>
              <a:r>
                <a:rPr lang="en-US" sz="2100" dirty="0" err="1">
                  <a:latin typeface="Times New Roman" panose="02020603050405020304" pitchFamily="18" charset="0"/>
                  <a:cs typeface="Times New Roman" panose="02020603050405020304" pitchFamily="18" charset="0"/>
                </a:rPr>
                <a:t>subthermal</a:t>
              </a:r>
              <a:r>
                <a:rPr lang="en-US" sz="2100" dirty="0">
                  <a:latin typeface="Times New Roman" panose="02020603050405020304" pitchFamily="18" charset="0"/>
                  <a:cs typeface="Times New Roman" panose="02020603050405020304" pitchFamily="18" charset="0"/>
                </a:rPr>
                <a:t> phonon number squeezing - as well as joint amplitude-difference squeezing. In this regime, the presence of nonlinear parametric cooling provides a saturable nonlinearity, allowing the device to stabilize and to combine the coherence and intensity of a laser with the low noise properties of a correlated source, and thus realize a two-mode squeezed laser. In addition to presenting the first observation of two-mode squeezing in any levitated system, our innovation most immediately brings the powerful tool of two-mode squeezing to the substantial and expanding field of phonon lasers. Such lasers have thus far been associated with fundamental phenomena such as mode competition; PT-symmetry; exceptional points; coupling to photons, polaritons, and spins; synchronization; and </a:t>
              </a:r>
              <a:r>
                <a:rPr lang="en-US" sz="2100" dirty="0" err="1">
                  <a:latin typeface="Times New Roman" panose="02020603050405020304" pitchFamily="18" charset="0"/>
                  <a:cs typeface="Times New Roman" panose="02020603050405020304" pitchFamily="18" charset="0"/>
                </a:rPr>
                <a:t>multiharmonic</a:t>
              </a:r>
              <a:r>
                <a:rPr lang="en-US" sz="2100" dirty="0">
                  <a:latin typeface="Times New Roman" panose="02020603050405020304" pitchFamily="18" charset="0"/>
                  <a:cs typeface="Times New Roman" panose="02020603050405020304" pitchFamily="18" charset="0"/>
                </a:rPr>
                <a:t> output, as well as applications such as force sensing, directional </a:t>
              </a:r>
              <a:r>
                <a:rPr lang="en-US" sz="2100" dirty="0" err="1">
                  <a:latin typeface="Times New Roman" panose="02020603050405020304" pitchFamily="18" charset="0"/>
                  <a:cs typeface="Times New Roman" panose="02020603050405020304" pitchFamily="18" charset="0"/>
                </a:rPr>
                <a:t>phononics</a:t>
              </a:r>
              <a:r>
                <a:rPr lang="en-US" sz="2100" dirty="0">
                  <a:latin typeface="Times New Roman" panose="02020603050405020304" pitchFamily="18" charset="0"/>
                  <a:cs typeface="Times New Roman" panose="02020603050405020304" pitchFamily="18" charset="0"/>
                </a:rPr>
                <a:t> and acoustic frequency combs. Our classical results also represent the first step towards an eventual quantum realization.</a:t>
              </a:r>
            </a:p>
          </p:txBody>
        </p:sp>
      </p:grpSp>
      <p:sp>
        <p:nvSpPr>
          <p:cNvPr id="2" name="TextBox 1"/>
          <p:cNvSpPr txBox="1"/>
          <p:nvPr/>
        </p:nvSpPr>
        <p:spPr>
          <a:xfrm>
            <a:off x="1562100" y="2286000"/>
            <a:ext cx="13716000" cy="1754326"/>
          </a:xfrm>
          <a:prstGeom prst="rect">
            <a:avLst/>
          </a:prstGeom>
          <a:noFill/>
        </p:spPr>
        <p:txBody>
          <a:bodyPr wrap="square" rtlCol="0">
            <a:spAutoFit/>
          </a:bodyPr>
          <a:lstStyle/>
          <a:p>
            <a:pPr algn="ctr"/>
            <a:r>
              <a:rPr lang="en-US" sz="5400" b="1" dirty="0">
                <a:latin typeface="Times New Roman" panose="02020603050405020304" pitchFamily="18" charset="0"/>
                <a:cs typeface="Times New Roman" panose="02020603050405020304" pitchFamily="18" charset="0"/>
              </a:rPr>
              <a:t>A two-mode </a:t>
            </a:r>
            <a:r>
              <a:rPr lang="en-US" sz="5400" b="1" dirty="0" err="1">
                <a:latin typeface="Times New Roman" panose="02020603050405020304" pitchFamily="18" charset="0"/>
                <a:cs typeface="Times New Roman" panose="02020603050405020304" pitchFamily="18" charset="0"/>
              </a:rPr>
              <a:t>thermomechanically</a:t>
            </a:r>
            <a:r>
              <a:rPr lang="en-US" sz="5400" b="1" dirty="0">
                <a:latin typeface="Times New Roman" panose="02020603050405020304" pitchFamily="18" charset="0"/>
                <a:cs typeface="Times New Roman" panose="02020603050405020304" pitchFamily="18" charset="0"/>
              </a:rPr>
              <a:t> squeezed phonon laser</a:t>
            </a:r>
          </a:p>
        </p:txBody>
      </p:sp>
      <p:pic>
        <p:nvPicPr>
          <p:cNvPr id="5" name="Picture 4">
            <a:extLst>
              <a:ext uri="{FF2B5EF4-FFF2-40B4-BE49-F238E27FC236}">
                <a16:creationId xmlns:a16="http://schemas.microsoft.com/office/drawing/2014/main" id="{8FA39271-752F-F216-1252-0F156C4DBE89}"/>
              </a:ext>
            </a:extLst>
          </p:cNvPr>
          <p:cNvPicPr>
            <a:picLocks noChangeAspect="1"/>
          </p:cNvPicPr>
          <p:nvPr/>
        </p:nvPicPr>
        <p:blipFill rotWithShape="1">
          <a:blip r:embed="rId3"/>
          <a:srcRect t="32242" b="30957"/>
          <a:stretch/>
        </p:blipFill>
        <p:spPr>
          <a:xfrm>
            <a:off x="4830177" y="992261"/>
            <a:ext cx="6875045" cy="1405565"/>
          </a:xfrm>
          <a:prstGeom prst="rect">
            <a:avLst/>
          </a:prstGeom>
        </p:spPr>
      </p:pic>
      <p:pic>
        <p:nvPicPr>
          <p:cNvPr id="13" name="Picture 12">
            <a:extLst>
              <a:ext uri="{FF2B5EF4-FFF2-40B4-BE49-F238E27FC236}">
                <a16:creationId xmlns:a16="http://schemas.microsoft.com/office/drawing/2014/main" id="{28C6A327-42D2-3B77-72E5-CB1DC132FB1A}"/>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805672" y="3913632"/>
            <a:ext cx="6492803" cy="4155394"/>
          </a:xfrm>
          <a:prstGeom prst="rect">
            <a:avLst/>
          </a:prstGeom>
        </p:spPr>
      </p:pic>
      <p:sp>
        <p:nvSpPr>
          <p:cNvPr id="19" name="TextBox 18">
            <a:extLst>
              <a:ext uri="{FF2B5EF4-FFF2-40B4-BE49-F238E27FC236}">
                <a16:creationId xmlns:a16="http://schemas.microsoft.com/office/drawing/2014/main" id="{368BAD7F-644F-85EC-0DCA-05C19D2BA737}"/>
              </a:ext>
            </a:extLst>
          </p:cNvPr>
          <p:cNvSpPr txBox="1"/>
          <p:nvPr/>
        </p:nvSpPr>
        <p:spPr>
          <a:xfrm>
            <a:off x="1714500" y="21512962"/>
            <a:ext cx="13716000" cy="769441"/>
          </a:xfrm>
          <a:prstGeom prst="rect">
            <a:avLst/>
          </a:prstGeom>
          <a:noFill/>
        </p:spPr>
        <p:txBody>
          <a:bodyPr wrap="square" rtlCol="0">
            <a:spAutoFit/>
          </a:bodyPr>
          <a:lstStyle/>
          <a:p>
            <a:pPr algn="ctr"/>
            <a:r>
              <a:rPr lang="en-US" sz="2200" dirty="0">
                <a:latin typeface="Times New Roman" panose="02020603050405020304" pitchFamily="18" charset="0"/>
                <a:cs typeface="Times New Roman" panose="02020603050405020304" pitchFamily="18" charset="0"/>
              </a:rPr>
              <a:t>Zhang, K., Xiao, K., Bhattacharya, M., and </a:t>
            </a:r>
            <a:r>
              <a:rPr lang="en-US" sz="2200" dirty="0" err="1">
                <a:latin typeface="Times New Roman" panose="02020603050405020304" pitchFamily="18" charset="0"/>
                <a:cs typeface="Times New Roman" panose="02020603050405020304" pitchFamily="18" charset="0"/>
              </a:rPr>
              <a:t>Vamivakas</a:t>
            </a:r>
            <a:r>
              <a:rPr lang="en-US" sz="2200" dirty="0">
                <a:latin typeface="Times New Roman" panose="02020603050405020304" pitchFamily="18" charset="0"/>
                <a:cs typeface="Times New Roman" panose="02020603050405020304" pitchFamily="18" charset="0"/>
              </a:rPr>
              <a:t>, A. N. 2026, A two-mode </a:t>
            </a:r>
            <a:r>
              <a:rPr lang="en-US" sz="2200" dirty="0" err="1">
                <a:latin typeface="Times New Roman" panose="02020603050405020304" pitchFamily="18" charset="0"/>
                <a:cs typeface="Times New Roman" panose="02020603050405020304" pitchFamily="18" charset="0"/>
              </a:rPr>
              <a:t>thermomechanically</a:t>
            </a:r>
            <a:r>
              <a:rPr lang="en-US" sz="2200" dirty="0">
                <a:latin typeface="Times New Roman" panose="02020603050405020304" pitchFamily="18" charset="0"/>
                <a:cs typeface="Times New Roman" panose="02020603050405020304" pitchFamily="18" charset="0"/>
              </a:rPr>
              <a:t> squeezed phonon laser, Nature Communications 17, 2882,  https://doi.org/10.1038/s41467-026-70564-3, 30 March 2026.</a:t>
            </a:r>
            <a:endParaRPr lang="en-US" sz="2200" b="1" dirty="0">
              <a:latin typeface="Times New Roman" panose="02020603050405020304" pitchFamily="18" charset="0"/>
              <a:cs typeface="Times New Roman" panose="02020603050405020304" pitchFamily="18"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05&quot;&gt;&lt;property id=&quot;20148&quot; value=&quot;5&quot;/&gt;&lt;property id=&quot;20300&quot; value=&quot;Slide 2&quot;/&gt;&lt;property id=&quot;20307&quot; value=&quot;258&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4&quot;/&gt;&lt;property id=&quot;20307&quot; value=&quot;260&quot;/&gt;&lt;/object&gt;&lt;object type=&quot;3&quot; unique_id=&quot;10008&quot;&gt;&lt;property id=&quot;20148&quot; value=&quot;5&quot;/&gt;&lt;property id=&quot;20300&quot; value=&quot;Slide 5&quot;/&gt;&lt;property id=&quot;20307&quot; value=&quot;262&quot;/&gt;&lt;/object&gt;&lt;object type=&quot;3&quot; unique_id=&quot;10009&quot;&gt;&lt;property id=&quot;20148&quot; value=&quot;5&quot;/&gt;&lt;property id=&quot;20300&quot; value=&quot;Slide 6&quot;/&gt;&lt;property id=&quot;20307&quot; value=&quot;263&quot;/&gt;&lt;/object&gt;&lt;object type=&quot;3&quot; unique_id=&quot;10010&quot;&gt;&lt;property id=&quot;20148&quot; value=&quot;5&quot;/&gt;&lt;property id=&quot;20300&quot; value=&quot;Slide 7&quot;/&gt;&lt;property id=&quot;20307&quot; value=&quot;264&quot;/&gt;&lt;/object&gt;&lt;object type=&quot;3&quot; unique_id=&quot;10011&quot;&gt;&lt;property id=&quot;20148&quot; value=&quot;5&quot;/&gt;&lt;property id=&quot;20300&quot; value=&quot;Slide 8&quot;/&gt;&lt;property id=&quot;20307&quot; value=&quot;265&quot;/&gt;&lt;/object&gt;&lt;object type=&quot;3&quot; unique_id=&quot;10012&quot;&gt;&lt;property id=&quot;20148&quot; value=&quot;5&quot;/&gt;&lt;property id=&quot;20300&quot; value=&quot;Slide 9&quot;/&gt;&lt;property id=&quot;20307&quot; value=&quot;266&quot;/&gt;&lt;/object&gt;&lt;object type=&quot;3&quot; unique_id=&quot;10013&quot;&gt;&lt;property id=&quot;20148&quot; value=&quot;5&quot;/&gt;&lt;property id=&quot;20300&quot; value=&quot;Slide 10&quot;/&gt;&lt;property id=&quot;20307&quot; value=&quot;267&quot;/&gt;&lt;/object&gt;&lt;object type=&quot;3&quot; unique_id=&quot;10014&quot;&gt;&lt;property id=&quot;20148&quot; value=&quot;5&quot;/&gt;&lt;property id=&quot;20300&quot; value=&quot;Slide 11&quot;/&gt;&lt;property id=&quot;20307&quot; value=&quot;268&quot;/&gt;&lt;/object&gt;&lt;object type=&quot;3&quot; unique_id=&quot;10015&quot;&gt;&lt;property id=&quot;20148&quot; value=&quot;5&quot;/&gt;&lt;property id=&quot;20300&quot; value=&quot;Slide 12&quot;/&gt;&lt;property id=&quot;20307&quot; value=&quot;269&quot;/&gt;&lt;/object&gt;&lt;object type=&quot;3&quot; unique_id=&quot;10016&quot;&gt;&lt;property id=&quot;20148&quot; value=&quot;5&quot;/&gt;&lt;property id=&quot;20300&quot; value=&quot;Slide 13&quot;/&gt;&lt;property id=&quot;20307&quot; value=&quot;270&quot;/&gt;&lt;/object&gt;&lt;object type=&quot;3&quot; unique_id=&quot;10017&quot;&gt;&lt;property id=&quot;20148&quot; value=&quot;5&quot;/&gt;&lt;property id=&quot;20300&quot; value=&quot;Slide 14&quot;/&gt;&lt;property id=&quot;20307&quot; value=&quot;271&quot;/&gt;&lt;/object&gt;&lt;object type=&quot;3&quot; unique_id=&quot;10018&quot;&gt;&lt;property id=&quot;20148&quot; value=&quot;5&quot;/&gt;&lt;property id=&quot;20300&quot; value=&quot;Slide 15&quot;/&gt;&lt;property id=&quot;20307&quot; value=&quot;272&quot;/&gt;&lt;/object&gt;&lt;object type=&quot;3&quot; unique_id=&quot;10019&quot;&gt;&lt;property id=&quot;20148&quot; value=&quot;5&quot;/&gt;&lt;property id=&quot;20300&quot; value=&quot;Slide 16&quot;/&gt;&lt;property id=&quot;20307&quot; value=&quot;273&quot;/&gt;&lt;/object&gt;&lt;object type=&quot;3&quot; unique_id=&quot;10020&quot;&gt;&lt;property id=&quot;20148&quot; value=&quot;5&quot;/&gt;&lt;property id=&quot;20300&quot; value=&quot;Slide 17&quot;/&gt;&lt;property id=&quot;20307&quot; value=&quot;274&quot;/&gt;&lt;/object&gt;&lt;object type=&quot;3&quot; unique_id=&quot;10021&quot;&gt;&lt;property id=&quot;20148&quot; value=&quot;5&quot;/&gt;&lt;property id=&quot;20300&quot; value=&quot;Slide 19&quot;/&gt;&lt;property id=&quot;20307&quot; value=&quot;275&quot;/&gt;&lt;/object&gt;&lt;object type=&quot;3&quot; unique_id=&quot;10022&quot;&gt;&lt;property id=&quot;20148&quot; value=&quot;5&quot;/&gt;&lt;property id=&quot;20300&quot; value=&quot;Slide 20&quot;/&gt;&lt;property id=&quot;20307&quot; value=&quot;276&quot;/&gt;&lt;/object&gt;&lt;object type=&quot;3&quot; unique_id=&quot;10023&quot;&gt;&lt;property id=&quot;20148&quot; value=&quot;5&quot;/&gt;&lt;property id=&quot;20300&quot; value=&quot;Slide 21&quot;/&gt;&lt;property id=&quot;20307&quot; value=&quot;277&quot;/&gt;&lt;/object&gt;&lt;object type=&quot;3&quot; unique_id=&quot;10024&quot;&gt;&lt;property id=&quot;20148&quot; value=&quot;5&quot;/&gt;&lt;property id=&quot;20300&quot; value=&quot;Slide 22&quot;/&gt;&lt;property id=&quot;20307&quot; value=&quot;278&quot;/&gt;&lt;/object&gt;&lt;object type=&quot;3&quot; unique_id=&quot;10025&quot;&gt;&lt;property id=&quot;20148&quot; value=&quot;5&quot;/&gt;&lt;property id=&quot;20300&quot; value=&quot;Slide 23&quot;/&gt;&lt;property id=&quot;20307&quot; value=&quot;279&quot;/&gt;&lt;/object&gt;&lt;object type=&quot;3&quot; unique_id=&quot;10026&quot;&gt;&lt;property id=&quot;20148&quot; value=&quot;5&quot;/&gt;&lt;property id=&quot;20300&quot; value=&quot;Slide 24&quot;/&gt;&lt;property id=&quot;20307&quot; value=&quot;280&quot;/&gt;&lt;/object&gt;&lt;object type=&quot;3&quot; unique_id=&quot;10027&quot;&gt;&lt;property id=&quot;20148&quot; value=&quot;5&quot;/&gt;&lt;property id=&quot;20300&quot; value=&quot;Slide 25&quot;/&gt;&lt;property id=&quot;20307&quot; value=&quot;281&quot;/&gt;&lt;/object&gt;&lt;object type=&quot;3&quot; unique_id=&quot;10029&quot;&gt;&lt;property id=&quot;20148&quot; value=&quot;5&quot;/&gt;&lt;property id=&quot;20300&quot; value=&quot;Slide 26&quot;/&gt;&lt;property id=&quot;20307&quot; value=&quot;283&quot;/&gt;&lt;/object&gt;&lt;object type=&quot;3&quot; unique_id=&quot;10030&quot;&gt;&lt;property id=&quot;20148&quot; value=&quot;5&quot;/&gt;&lt;property id=&quot;20300&quot; value=&quot;Slide 27&quot;/&gt;&lt;property id=&quot;20307&quot; value=&quot;284&quot;/&gt;&lt;/object&gt;&lt;object type=&quot;3&quot; unique_id=&quot;10031&quot;&gt;&lt;property id=&quot;20148&quot; value=&quot;5&quot;/&gt;&lt;property id=&quot;20300&quot; value=&quot;Slide 28&quot;/&gt;&lt;property id=&quot;20307&quot; value=&quot;285&quot;/&gt;&lt;/object&gt;&lt;object type=&quot;3&quot; unique_id=&quot;10032&quot;&gt;&lt;property id=&quot;20148&quot; value=&quot;5&quot;/&gt;&lt;property id=&quot;20300&quot; value=&quot;Slide 29&quot;/&gt;&lt;property id=&quot;20307&quot; value=&quot;286&quot;/&gt;&lt;/object&gt;&lt;object type=&quot;3&quot; unique_id=&quot;10255&quot;&gt;&lt;property id=&quot;20148&quot; value=&quot;5&quot;/&gt;&lt;property id=&quot;20300&quot; value=&quot;Slide 18&quot;/&gt;&lt;property id=&quot;20307&quot; value=&quot;290&quot;/&gt;&lt;/object&gt;&lt;/object&gt;&lt;/object&gt;&lt;/database&gt;"/>
</p:tagLst>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811</TotalTime>
  <Words>921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Default Design</vt:lpstr>
      <vt:lpstr>PowerPoint Presentation</vt:lpstr>
    </vt:vector>
  </TitlesOfParts>
  <Company>RIT - Center for Imaging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zsmpci</dc:creator>
  <cp:lastModifiedBy>David Brodhead</cp:lastModifiedBy>
  <cp:revision>78</cp:revision>
  <dcterms:created xsi:type="dcterms:W3CDTF">2008-05-21T21:45:44Z</dcterms:created>
  <dcterms:modified xsi:type="dcterms:W3CDTF">2026-05-28T19:15:27Z</dcterms:modified>
</cp:coreProperties>
</file>