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8" r:id="rId3"/>
    <p:sldId id="264" r:id="rId4"/>
    <p:sldId id="332" r:id="rId5"/>
    <p:sldId id="306" r:id="rId6"/>
    <p:sldId id="307" r:id="rId7"/>
    <p:sldId id="300" r:id="rId8"/>
    <p:sldId id="327" r:id="rId9"/>
    <p:sldId id="326" r:id="rId10"/>
    <p:sldId id="328" r:id="rId11"/>
    <p:sldId id="329" r:id="rId12"/>
    <p:sldId id="308" r:id="rId13"/>
    <p:sldId id="333" r:id="rId14"/>
    <p:sldId id="263" r:id="rId15"/>
    <p:sldId id="286" r:id="rId16"/>
    <p:sldId id="265" r:id="rId17"/>
    <p:sldId id="267" r:id="rId18"/>
    <p:sldId id="268" r:id="rId19"/>
    <p:sldId id="293" r:id="rId20"/>
    <p:sldId id="320" r:id="rId21"/>
    <p:sldId id="339" r:id="rId22"/>
    <p:sldId id="281" r:id="rId23"/>
    <p:sldId id="283" r:id="rId24"/>
    <p:sldId id="285" r:id="rId25"/>
    <p:sldId id="340" r:id="rId26"/>
    <p:sldId id="294" r:id="rId27"/>
    <p:sldId id="303" r:id="rId28"/>
    <p:sldId id="258" r:id="rId29"/>
    <p:sldId id="318" r:id="rId30"/>
    <p:sldId id="334" r:id="rId31"/>
    <p:sldId id="336" r:id="rId32"/>
    <p:sldId id="337" r:id="rId33"/>
    <p:sldId id="341" r:id="rId3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0000"/>
    <a:srgbClr val="F0EF2F"/>
    <a:srgbClr val="FF8BE2"/>
    <a:srgbClr val="FF00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2" autoAdjust="0"/>
    <p:restoredTop sz="94475" autoAdjust="0"/>
  </p:normalViewPr>
  <p:slideViewPr>
    <p:cSldViewPr snapToGrid="0">
      <p:cViewPr varScale="1">
        <p:scale>
          <a:sx n="112" d="100"/>
          <a:sy n="112" d="100"/>
        </p:scale>
        <p:origin x="1040" y="184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7C95D-7134-D542-890C-BA4F2FCFC329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09D7-6B06-A646-8E51-1ECDCC37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BBFC8-EAB7-487C-B193-B13D1B9AE3FE}" type="datetimeFigureOut">
              <a:rPr lang="en-US" smtClean="0"/>
              <a:t>7/24/20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A42D-7250-4107-B055-C88D5C597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Incoherent cascade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Coherent cascade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Coherent cascade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Photonics industry</a:t>
            </a:r>
            <a:r>
              <a:rPr lang="en-US" baseline="0" dirty="0"/>
              <a:t> source: </a:t>
            </a:r>
            <a:r>
              <a:rPr lang="en-US" sz="9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PHOTONICS MARKET - GROWTH, TRENDS, AND FORECAST (2019 - 2024), Mordor intelligence,</a:t>
            </a:r>
            <a:r>
              <a:rPr lang="en-US" sz="9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</a:t>
            </a:r>
            <a:r>
              <a:rPr lang="en-US" sz="900" b="1" i="0" u="none" strike="noStrike" kern="1200" cap="none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www.mordorintelligence.com</a:t>
            </a:r>
            <a:r>
              <a:rPr lang="en-US" sz="9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/industry-reports/photonics-market-market</a:t>
            </a:r>
            <a:endParaRPr lang="en-US" sz="900" b="1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sets of frequencies that satisfy phase matching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4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CA42D-7250-4107-B055-C88D5C5974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5478" y="3315286"/>
            <a:ext cx="7233614" cy="1153940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L. Qian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159" y="691576"/>
            <a:ext cx="7175351" cy="2394754"/>
          </a:xfrm>
          <a:effectLst/>
        </p:spPr>
        <p:txBody>
          <a:bodyPr>
            <a:noAutofit/>
          </a:bodyPr>
          <a:lstStyle>
            <a:lvl1pPr marL="0" indent="0" algn="l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92000" y="4864071"/>
            <a:ext cx="216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Photonics North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L. Qian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7439" y="6394"/>
            <a:ext cx="8501945" cy="563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88842" y="1262984"/>
            <a:ext cx="7552196" cy="2606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492000" y="4864071"/>
            <a:ext cx="216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Photonics North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L. Qian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492000" y="4864071"/>
            <a:ext cx="216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Photonics North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L. Qian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492000" y="4864071"/>
            <a:ext cx="216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Photonics North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00"/>
            <a:ext cx="3590073" cy="57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80" y="-1641"/>
            <a:ext cx="8636676" cy="5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802" y="7905"/>
            <a:ext cx="8501945" cy="5636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04802" y="749302"/>
            <a:ext cx="8585200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3492000" y="4864071"/>
            <a:ext cx="2160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CA" dirty="0"/>
              <a:t>Photonics North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-16930" y="4863799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808133" y="4864074"/>
            <a:ext cx="33227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2EFE2-48DF-43E2-97A9-9A92EE13FC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9" r:id="rId3"/>
    <p:sldLayoutId id="2147483820" r:id="rId4"/>
  </p:sldLayoutIdLst>
  <p:hf hdr="0" dt="0"/>
  <p:txStyles>
    <p:titleStyle>
      <a:lvl1pPr marL="0" indent="0" algn="l" defTabSz="68578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Arial"/>
        <a:buNone/>
        <a:defRPr sz="3000" b="1" i="0" kern="1200">
          <a:solidFill>
            <a:schemeClr val="bg1"/>
          </a:solidFill>
          <a:effectLst>
            <a:reflection blurRad="6350" stA="40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218695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Arial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70" indent="-218695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Lucida Grande"/>
        <a:buChar char="-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04" indent="-218695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00000"/>
        <a:buFont typeface="Courier New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40" indent="-218695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Arial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390" indent="-218695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Arial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25" indent="-137156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33" indent="-137156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457" indent="-137156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765" indent="-137156" algn="l" defTabSz="685783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34" Type="http://schemas.openxmlformats.org/officeDocument/2006/relationships/image" Target="../media/image170.png"/><Relationship Id="rId38" Type="http://schemas.openxmlformats.org/officeDocument/2006/relationships/image" Target="../media/image3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4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4" Type="http://schemas.openxmlformats.org/officeDocument/2006/relationships/image" Target="../media/image3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5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30.png"/><Relationship Id="rId4" Type="http://schemas.openxmlformats.org/officeDocument/2006/relationships/image" Target="../media/image44.jpeg"/><Relationship Id="rId9" Type="http://schemas.openxmlformats.org/officeDocument/2006/relationships/image" Target="../media/image46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DD5ED7-F4DB-6A47-87FC-4690F14CAF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" y="0"/>
            <a:ext cx="91366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44" y="1630137"/>
            <a:ext cx="8709660" cy="1116684"/>
          </a:xfrm>
        </p:spPr>
        <p:txBody>
          <a:bodyPr/>
          <a:lstStyle/>
          <a:p>
            <a:r>
              <a:rPr lang="en-US" sz="3600" dirty="0">
                <a:ln w="19050">
                  <a:solidFill>
                    <a:srgbClr val="000000"/>
                  </a:solidFill>
                </a:ln>
                <a:effectLst/>
                <a:latin typeface="Impact" panose="020B0806030902050204" pitchFamily="34" charset="0"/>
              </a:rPr>
              <a:t>Fibre-optic Quantum Entanglement 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444" y="2881401"/>
            <a:ext cx="8377392" cy="163891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July 24, 2020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>
                <a:solidFill>
                  <a:schemeClr val="bg1"/>
                </a:solidFill>
              </a:rPr>
              <a:t>Li Qian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Department of Electrical &amp; Computer Engineering, University of Toronto</a:t>
            </a:r>
          </a:p>
          <a:p>
            <a:endParaRPr lang="en-US" sz="1800" b="1" baseline="300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C946C-A5BF-2C40-B77A-A5E5CE6078D0}"/>
              </a:ext>
            </a:extLst>
          </p:cNvPr>
          <p:cNvGrpSpPr/>
          <p:nvPr/>
        </p:nvGrpSpPr>
        <p:grpSpPr>
          <a:xfrm>
            <a:off x="0" y="1"/>
            <a:ext cx="9144000" cy="1130968"/>
            <a:chOff x="7303" y="919529"/>
            <a:chExt cx="9144000" cy="11309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F42EE0-6B5A-C341-AAAD-B30E3EBA9B0A}"/>
                </a:ext>
              </a:extLst>
            </p:cNvPr>
            <p:cNvSpPr/>
            <p:nvPr/>
          </p:nvSpPr>
          <p:spPr>
            <a:xfrm>
              <a:off x="7303" y="919529"/>
              <a:ext cx="9144000" cy="1130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CC3514-EF9F-DE4C-BB3E-0BBA09795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3" y="1065885"/>
              <a:ext cx="7038474" cy="874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54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Compensation-free condition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3990" y="3620212"/>
            <a:ext cx="6757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cs typeface="Times New Roman" pitchFamily="18" charset="0"/>
              </a:rPr>
              <a:t>Compensation-free hyper-entangled source is possible!</a:t>
            </a:r>
            <a:endParaRPr lang="en-US" sz="2000" dirty="0">
              <a:cs typeface="Times New Roman" pitchFamily="18" charset="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958" y="2764723"/>
            <a:ext cx="634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Both spectral &amp; temporal </a:t>
            </a:r>
            <a:r>
              <a:rPr lang="en-US" sz="1800" dirty="0" err="1"/>
              <a:t>distinguishabilities</a:t>
            </a:r>
            <a:r>
              <a:rPr lang="en-US" sz="1800" dirty="0"/>
              <a:t> are negligible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883" b="3637"/>
          <a:stretch/>
        </p:blipFill>
        <p:spPr>
          <a:xfrm>
            <a:off x="3802032" y="1036538"/>
            <a:ext cx="1741652" cy="51515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EDE694-086D-CE4F-BF08-9148AE78EB0C}"/>
              </a:ext>
            </a:extLst>
          </p:cNvPr>
          <p:cNvSpPr/>
          <p:nvPr/>
        </p:nvSpPr>
        <p:spPr>
          <a:xfrm>
            <a:off x="2369182" y="4756693"/>
            <a:ext cx="4607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rgbClr val="000000"/>
                </a:solidFill>
              </a:rPr>
              <a:t>C. Chen, L. Qian  et al., Opt. Express, </a:t>
            </a:r>
            <a:r>
              <a:rPr lang="en-CA" sz="1400" b="1" dirty="0">
                <a:solidFill>
                  <a:srgbClr val="000000"/>
                </a:solidFill>
              </a:rPr>
              <a:t>25</a:t>
            </a:r>
            <a:r>
              <a:rPr lang="en-CA" sz="1400" dirty="0">
                <a:solidFill>
                  <a:srgbClr val="000000"/>
                </a:solidFill>
              </a:rPr>
              <a:t>, 22668,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BCEDD-E103-B548-853A-D2E90B667A1A}"/>
              </a:ext>
            </a:extLst>
          </p:cNvPr>
          <p:cNvSpPr txBox="1"/>
          <p:nvPr/>
        </p:nvSpPr>
        <p:spPr>
          <a:xfrm>
            <a:off x="1819160" y="1911230"/>
            <a:ext cx="570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Chromatic Dispersion &gt;&gt; Polarization Mode Dispersion</a:t>
            </a:r>
          </a:p>
        </p:txBody>
      </p:sp>
    </p:spTree>
    <p:extLst>
      <p:ext uri="{BB962C8B-B14F-4D97-AF65-F5344CB8AC3E}">
        <p14:creationId xmlns:p14="http://schemas.microsoft.com/office/powerpoint/2010/main" val="303605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1E19-6BC3-834E-9DBB-5A0A3BFD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Concurrence and 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8117D-29BE-C54D-8A42-5BF1C792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A0CF4-5F25-324B-B6B8-80E5D5B1E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02" y="677577"/>
            <a:ext cx="3423869" cy="2807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39FCF-E0A3-C143-954D-8E1F5D2002DA}"/>
              </a:ext>
            </a:extLst>
          </p:cNvPr>
          <p:cNvSpPr txBox="1"/>
          <p:nvPr/>
        </p:nvSpPr>
        <p:spPr>
          <a:xfrm>
            <a:off x="3651707" y="692406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14124"/>
                </a:solidFill>
              </a:rPr>
              <a:t>Without </a:t>
            </a:r>
          </a:p>
          <a:p>
            <a:r>
              <a:rPr lang="en-US" sz="1200" dirty="0">
                <a:solidFill>
                  <a:srgbClr val="F14124"/>
                </a:solidFill>
              </a:rPr>
              <a:t>compensation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8C3C1A-736B-5A45-86D5-B4D44F6041D7}"/>
              </a:ext>
            </a:extLst>
          </p:cNvPr>
          <p:cNvCxnSpPr>
            <a:stCxn id="6" idx="2"/>
          </p:cNvCxnSpPr>
          <p:nvPr/>
        </p:nvCxnSpPr>
        <p:spPr>
          <a:xfrm flipH="1">
            <a:off x="3863728" y="1154071"/>
            <a:ext cx="357206" cy="296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8D2FF4-A414-094B-88FE-35E856EAB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349" y="620096"/>
            <a:ext cx="3401289" cy="2864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233B5-16A2-FA4B-8B6D-A5B90D99BD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4" y="3427940"/>
            <a:ext cx="2815943" cy="13576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D14EF3-2A97-8342-9EBD-E389C69D6FA9}"/>
              </a:ext>
            </a:extLst>
          </p:cNvPr>
          <p:cNvSpPr/>
          <p:nvPr/>
        </p:nvSpPr>
        <p:spPr>
          <a:xfrm>
            <a:off x="2407282" y="4866501"/>
            <a:ext cx="3954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>
                <a:solidFill>
                  <a:srgbClr val="000000"/>
                </a:solidFill>
              </a:rPr>
              <a:t>C. Chen, L. Qian  et al., Opt. Express, </a:t>
            </a:r>
            <a:r>
              <a:rPr lang="en-CA" sz="1200" b="1" dirty="0">
                <a:solidFill>
                  <a:srgbClr val="000000"/>
                </a:solidFill>
              </a:rPr>
              <a:t>25</a:t>
            </a:r>
            <a:r>
              <a:rPr lang="en-CA" sz="1200" dirty="0">
                <a:solidFill>
                  <a:srgbClr val="000000"/>
                </a:solidFill>
              </a:rPr>
              <a:t>, 22668, 2017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085F00-5DB9-F543-BA0A-3810A6DBCA58}"/>
              </a:ext>
            </a:extLst>
          </p:cNvPr>
          <p:cNvGrpSpPr/>
          <p:nvPr/>
        </p:nvGrpSpPr>
        <p:grpSpPr>
          <a:xfrm>
            <a:off x="5808133" y="3395105"/>
            <a:ext cx="1735667" cy="1390507"/>
            <a:chOff x="5808133" y="3395105"/>
            <a:chExt cx="1735667" cy="13905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1CC6F57-0253-3840-BFF2-E63504666900}"/>
                </a:ext>
              </a:extLst>
            </p:cNvPr>
            <p:cNvGrpSpPr/>
            <p:nvPr/>
          </p:nvGrpSpPr>
          <p:grpSpPr>
            <a:xfrm>
              <a:off x="5808133" y="3395105"/>
              <a:ext cx="1735667" cy="1390507"/>
              <a:chOff x="5808133" y="3395105"/>
              <a:chExt cx="1735667" cy="13905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392A09D-A631-0E40-BFF7-557F7B3FF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08133" y="3395105"/>
                <a:ext cx="1735667" cy="1390507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891998-1528-7B49-A33E-07A963510469}"/>
                  </a:ext>
                </a:extLst>
              </p:cNvPr>
              <p:cNvSpPr/>
              <p:nvPr/>
            </p:nvSpPr>
            <p:spPr>
              <a:xfrm>
                <a:off x="6887308" y="3395105"/>
                <a:ext cx="398584" cy="2859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E12186-C4A2-6A45-B207-28D025324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18738" y="4067908"/>
              <a:ext cx="67993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51462C-6DC7-3B44-8316-1C6FA251C5D6}"/>
                </a:ext>
              </a:extLst>
            </p:cNvPr>
            <p:cNvSpPr txBox="1"/>
            <p:nvPr/>
          </p:nvSpPr>
          <p:spPr>
            <a:xfrm>
              <a:off x="6361855" y="3806694"/>
              <a:ext cx="6062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80nm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11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B8D469-FE9D-A848-9352-3076413D3DE7}"/>
              </a:ext>
            </a:extLst>
          </p:cNvPr>
          <p:cNvGrpSpPr/>
          <p:nvPr/>
        </p:nvGrpSpPr>
        <p:grpSpPr>
          <a:xfrm>
            <a:off x="-11430" y="920797"/>
            <a:ext cx="9144000" cy="3164259"/>
            <a:chOff x="0" y="646477"/>
            <a:chExt cx="9144000" cy="31642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63291"/>
              <a:ext cx="9144000" cy="314744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4523" y="2397034"/>
              <a:ext cx="8949224" cy="182336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23" y="1928948"/>
              <a:ext cx="8949224" cy="182336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820" y="2865120"/>
              <a:ext cx="8949224" cy="182336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58762" y="646477"/>
              <a:ext cx="4459298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https://</a:t>
              </a:r>
              <a:r>
                <a:rPr lang="en-US" dirty="0" err="1">
                  <a:solidFill>
                    <a:srgbClr val="0000FF"/>
                  </a:solidFill>
                </a:rPr>
                <a:t>www.ozoptics.com</a:t>
              </a:r>
              <a:r>
                <a:rPr lang="en-US" dirty="0">
                  <a:solidFill>
                    <a:srgbClr val="0000FF"/>
                  </a:solidFill>
                </a:rPr>
                <a:t>/ALLNEW_PDF/DTS0158.pdf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3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1B3AA-135D-9F43-902B-374B960F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79B87-B7AB-5F47-819C-BAD38210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032FE-B818-1D41-B22F-92EBC6B40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8842" y="1535502"/>
            <a:ext cx="7552196" cy="1966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A Practical Source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chemeClr val="accent6"/>
                </a:solidFill>
              </a:rPr>
              <a:t>Versatile</a:t>
            </a:r>
            <a:r>
              <a:rPr lang="en-US" sz="3200" dirty="0">
                <a:solidFill>
                  <a:schemeClr val="tx1"/>
                </a:solidFill>
              </a:rPr>
              <a:t> 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489555-E072-5E44-8547-82FBF46CCE2E}"/>
              </a:ext>
            </a:extLst>
          </p:cNvPr>
          <p:cNvSpPr/>
          <p:nvPr/>
        </p:nvSpPr>
        <p:spPr>
          <a:xfrm>
            <a:off x="0" y="-61632"/>
            <a:ext cx="9144000" cy="68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Variety, variety, variety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4861"/>
              </p:ext>
            </p:extLst>
          </p:nvPr>
        </p:nvGraphicFramePr>
        <p:xfrm>
          <a:off x="332816" y="691127"/>
          <a:ext cx="8552766" cy="145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Variety of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Lasers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Domain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7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Continuous-wave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Narrow linewidth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Linear.</a:t>
                      </a:r>
                    </a:p>
                    <a:p>
                      <a:r>
                        <a:rPr lang="en-US" sz="1600" dirty="0"/>
                        <a:t>Circular,</a:t>
                      </a:r>
                    </a:p>
                    <a:p>
                      <a:r>
                        <a:rPr lang="en-US" sz="1600" dirty="0"/>
                        <a:t>Elliptical,</a:t>
                      </a:r>
                    </a:p>
                    <a:p>
                      <a:r>
                        <a:rPr lang="en-US" sz="1600" dirty="0"/>
                        <a:t>Depolarized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Mode-locked pulse</a:t>
                      </a:r>
                      <a:r>
                        <a:rPr lang="en-US" sz="1600" baseline="0" dirty="0"/>
                        <a:t> train</a:t>
                      </a:r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Broadband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combs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Arbitrary waveform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Arbitrary</a:t>
                      </a:r>
                      <a:r>
                        <a:rPr lang="en-US" sz="1600" baseline="0" dirty="0"/>
                        <a:t> spectral shaping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28828"/>
              </p:ext>
            </p:extLst>
          </p:nvPr>
        </p:nvGraphicFramePr>
        <p:xfrm>
          <a:off x="332814" y="2279045"/>
          <a:ext cx="8563218" cy="244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Variety of</a:t>
                      </a:r>
                    </a:p>
                  </a:txBody>
                  <a:tcPr marL="67500" marR="68580" marT="34290" marB="3429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 photons</a:t>
                      </a:r>
                    </a:p>
                  </a:txBody>
                  <a:tcPr marL="67500" marR="68580" marT="34290" marB="3429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Domain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35"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Continuous-wave, </a:t>
                      </a:r>
                      <a:r>
                        <a:rPr lang="en-US" sz="1600" baseline="0" dirty="0"/>
                        <a:t>P</a:t>
                      </a:r>
                      <a:r>
                        <a:rPr lang="en-US" sz="1600" dirty="0"/>
                        <a:t>ulsed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Narrow linewidth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Broadband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Linear,</a:t>
                      </a:r>
                    </a:p>
                    <a:p>
                      <a:r>
                        <a:rPr lang="en-US" sz="1600" dirty="0"/>
                        <a:t>Circ.,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Ellipt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195"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500" marR="68580" marT="34290" marB="3429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0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Variety, variety, variety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2816" y="691127"/>
          <a:ext cx="8552766" cy="145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Variety of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Lasers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Domain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7">
                <a:tc vMerge="1"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Continuous-wave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Narrow linewidth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Linear.</a:t>
                      </a:r>
                    </a:p>
                    <a:p>
                      <a:r>
                        <a:rPr lang="en-US" sz="1600" dirty="0"/>
                        <a:t>Circular,</a:t>
                      </a:r>
                    </a:p>
                    <a:p>
                      <a:r>
                        <a:rPr lang="en-US" sz="1600" dirty="0"/>
                        <a:t>Elliptical,</a:t>
                      </a:r>
                    </a:p>
                    <a:p>
                      <a:r>
                        <a:rPr lang="en-US" sz="1600" dirty="0"/>
                        <a:t>Depolarized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Mode-locked pulse</a:t>
                      </a:r>
                      <a:r>
                        <a:rPr lang="en-US" sz="1600" baseline="0" dirty="0"/>
                        <a:t> train</a:t>
                      </a:r>
                      <a:endParaRPr lang="en-US" sz="16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Broadband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combs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Arbitrary waveform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Arbitrary</a:t>
                      </a:r>
                      <a:r>
                        <a:rPr lang="en-US" sz="1600" baseline="0" dirty="0"/>
                        <a:t> spectral shaping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0765"/>
              </p:ext>
            </p:extLst>
          </p:nvPr>
        </p:nvGraphicFramePr>
        <p:xfrm>
          <a:off x="332814" y="2279045"/>
          <a:ext cx="8563218" cy="244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2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130">
                <a:tc rowSpan="3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Variety of</a:t>
                      </a:r>
                    </a:p>
                  </a:txBody>
                  <a:tcPr marL="67500" marR="68580" marT="34290" marB="34290" vert="vert27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 photons</a:t>
                      </a:r>
                    </a:p>
                  </a:txBody>
                  <a:tcPr marL="67500" marR="68580" marT="34290" marB="3429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Time Domain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  <a:r>
                        <a:rPr lang="en-US" sz="1600" baseline="0" dirty="0"/>
                        <a:t> 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35"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Continuous-wave, </a:t>
                      </a:r>
                      <a:r>
                        <a:rPr lang="en-US" sz="1600" baseline="0" dirty="0"/>
                        <a:t>P</a:t>
                      </a:r>
                      <a:r>
                        <a:rPr lang="en-US" sz="1600" dirty="0"/>
                        <a:t>ulsed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Narrow linewidth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Broadband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Linear,</a:t>
                      </a:r>
                    </a:p>
                    <a:p>
                      <a:r>
                        <a:rPr lang="en-US" sz="1600" dirty="0"/>
                        <a:t>Circ.,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Ellipt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195">
                <a:tc v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Bi-photons</a:t>
                      </a:r>
                    </a:p>
                  </a:txBody>
                  <a:tcPr marL="67500" marR="68580" marT="34290" marB="34290"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Long vs short correlation time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Periodically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recurrent correlations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Arbitrarily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shaped temporal correlation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Spectrally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correlated vs. uncorrelated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Biphoton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 frequency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combs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Arbitrary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shaped spectral correlation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Entangled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Partially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entangled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Arbitrary state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37874" y="4719320"/>
            <a:ext cx="630974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There is a much larger “space” to explore for </a:t>
            </a:r>
            <a:r>
              <a:rPr lang="en-US" sz="1600" b="1" dirty="0" err="1">
                <a:solidFill>
                  <a:srgbClr val="FF0000"/>
                </a:solidFill>
              </a:rPr>
              <a:t>biphoton</a:t>
            </a:r>
            <a:r>
              <a:rPr lang="en-US" sz="1600" b="1" dirty="0">
                <a:solidFill>
                  <a:srgbClr val="FF0000"/>
                </a:solidFill>
              </a:rPr>
              <a:t> sources</a:t>
            </a:r>
          </a:p>
        </p:txBody>
      </p:sp>
    </p:spTree>
    <p:extLst>
      <p:ext uri="{BB962C8B-B14F-4D97-AF65-F5344CB8AC3E}">
        <p14:creationId xmlns:p14="http://schemas.microsoft.com/office/powerpoint/2010/main" val="160180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methods of </a:t>
            </a:r>
            <a:r>
              <a:rPr lang="en-US" dirty="0" err="1"/>
              <a:t>biphoton</a:t>
            </a:r>
            <a:r>
              <a:rPr lang="en-US" dirty="0"/>
              <a:t> spectral shaping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54476" y="3396072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Wasteful due to filtering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loss due to coupling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5016145" y="3396072"/>
            <a:ext cx="36247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Not easily tunable </a:t>
            </a:r>
            <a:r>
              <a:rPr lang="mr-IN" dirty="0"/>
              <a:t>–</a:t>
            </a:r>
            <a:r>
              <a:rPr lang="en-US" dirty="0"/>
              <a:t> fixed spectral shape</a:t>
            </a:r>
          </a:p>
          <a:p>
            <a:pPr marL="285750" indent="-285750">
              <a:buFontTx/>
              <a:buChar char="-"/>
            </a:pPr>
            <a:r>
              <a:rPr lang="en-US" dirty="0"/>
              <a:t>Fabrication technology dependent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69938" y="4481530"/>
            <a:ext cx="5399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Neither system is capable of shaping polarization at the same time</a:t>
            </a:r>
          </a:p>
        </p:txBody>
      </p:sp>
      <p:sp>
        <p:nvSpPr>
          <p:cNvPr id="120" name="Rectangle 119"/>
          <p:cNvSpPr/>
          <p:nvPr/>
        </p:nvSpPr>
        <p:spPr>
          <a:xfrm flipH="1">
            <a:off x="4558621" y="860571"/>
            <a:ext cx="45719" cy="335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356390" y="890590"/>
            <a:ext cx="3582849" cy="1238079"/>
            <a:chOff x="356390" y="890590"/>
            <a:chExt cx="3582849" cy="1238079"/>
          </a:xfrm>
        </p:grpSpPr>
        <p:sp>
          <p:nvSpPr>
            <p:cNvPr id="91" name="Rounded Rectangle 90"/>
            <p:cNvSpPr/>
            <p:nvPr/>
          </p:nvSpPr>
          <p:spPr>
            <a:xfrm>
              <a:off x="356390" y="890590"/>
              <a:ext cx="1468983" cy="12380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tx1"/>
                  </a:solidFill>
                </a:rPr>
                <a:t>biphoton</a:t>
              </a:r>
              <a:r>
                <a:rPr lang="en-US" sz="1400" b="1" dirty="0">
                  <a:solidFill>
                    <a:schemeClr val="tx1"/>
                  </a:solidFill>
                </a:rPr>
                <a:t> generation in </a:t>
              </a:r>
              <a:r>
                <a:rPr lang="en-US" sz="1400" b="1" i="1" dirty="0">
                  <a:solidFill>
                    <a:schemeClr val="tx1"/>
                  </a:solidFill>
                </a:rPr>
                <a:t>simple</a:t>
              </a:r>
              <a:r>
                <a:rPr lang="en-US" sz="1400" b="1" dirty="0">
                  <a:solidFill>
                    <a:schemeClr val="tx1"/>
                  </a:solidFill>
                </a:rPr>
                <a:t> nonlinear medium</a:t>
              </a:r>
              <a:endParaRPr lang="en-C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090958" y="1032792"/>
              <a:ext cx="1208735" cy="92129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External Spectral</a:t>
              </a:r>
              <a:endParaRPr lang="en-US" sz="1400" b="1" dirty="0"/>
            </a:p>
            <a:p>
              <a:pPr algn="ctr"/>
              <a:r>
                <a:rPr lang="en-US" sz="1400" b="1" dirty="0"/>
                <a:t>shaping</a:t>
              </a:r>
              <a:endParaRPr lang="en-CA" sz="1400" b="1" dirty="0"/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1829164" y="1380448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Right Arrow 113"/>
            <p:cNvSpPr/>
            <p:nvPr/>
          </p:nvSpPr>
          <p:spPr>
            <a:xfrm>
              <a:off x="3286997" y="1377410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3707482" y="1116624"/>
              <a:ext cx="231757" cy="760567"/>
              <a:chOff x="3793233" y="1101571"/>
              <a:chExt cx="231757" cy="760567"/>
            </a:xfrm>
          </p:grpSpPr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859364" y="1195158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859365" y="1641677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3793233" y="1101571"/>
                <a:ext cx="231757" cy="760567"/>
              </a:xfrm>
              <a:custGeom>
                <a:avLst/>
                <a:gdLst>
                  <a:gd name="connsiteX0" fmla="*/ 128117 w 273538"/>
                  <a:gd name="connsiteY0" fmla="*/ 399468 h 836551"/>
                  <a:gd name="connsiteX1" fmla="*/ 1117 w 273538"/>
                  <a:gd name="connsiteY1" fmla="*/ 179335 h 836551"/>
                  <a:gd name="connsiteX2" fmla="*/ 73084 w 273538"/>
                  <a:gd name="connsiteY2" fmla="*/ 26935 h 836551"/>
                  <a:gd name="connsiteX3" fmla="*/ 191617 w 273538"/>
                  <a:gd name="connsiteY3" fmla="*/ 18468 h 836551"/>
                  <a:gd name="connsiteX4" fmla="*/ 267817 w 273538"/>
                  <a:gd name="connsiteY4" fmla="*/ 217435 h 836551"/>
                  <a:gd name="connsiteX5" fmla="*/ 34984 w 273538"/>
                  <a:gd name="connsiteY5" fmla="*/ 539168 h 836551"/>
                  <a:gd name="connsiteX6" fmla="*/ 81550 w 273538"/>
                  <a:gd name="connsiteY6" fmla="*/ 793168 h 836551"/>
                  <a:gd name="connsiteX7" fmla="*/ 178917 w 273538"/>
                  <a:gd name="connsiteY7" fmla="*/ 814335 h 836551"/>
                  <a:gd name="connsiteX8" fmla="*/ 255117 w 273538"/>
                  <a:gd name="connsiteY8" fmla="*/ 564568 h 836551"/>
                  <a:gd name="connsiteX9" fmla="*/ 128117 w 273538"/>
                  <a:gd name="connsiteY9" fmla="*/ 399468 h 836551"/>
                  <a:gd name="connsiteX0" fmla="*/ 102552 w 247973"/>
                  <a:gd name="connsiteY0" fmla="*/ 402003 h 839086"/>
                  <a:gd name="connsiteX1" fmla="*/ 4428 w 247973"/>
                  <a:gd name="connsiteY1" fmla="*/ 229997 h 839086"/>
                  <a:gd name="connsiteX2" fmla="*/ 47519 w 247973"/>
                  <a:gd name="connsiteY2" fmla="*/ 29470 h 839086"/>
                  <a:gd name="connsiteX3" fmla="*/ 166052 w 247973"/>
                  <a:gd name="connsiteY3" fmla="*/ 21003 h 839086"/>
                  <a:gd name="connsiteX4" fmla="*/ 242252 w 247973"/>
                  <a:gd name="connsiteY4" fmla="*/ 219970 h 839086"/>
                  <a:gd name="connsiteX5" fmla="*/ 9419 w 247973"/>
                  <a:gd name="connsiteY5" fmla="*/ 541703 h 839086"/>
                  <a:gd name="connsiteX6" fmla="*/ 55985 w 247973"/>
                  <a:gd name="connsiteY6" fmla="*/ 795703 h 839086"/>
                  <a:gd name="connsiteX7" fmla="*/ 153352 w 247973"/>
                  <a:gd name="connsiteY7" fmla="*/ 816870 h 839086"/>
                  <a:gd name="connsiteX8" fmla="*/ 229552 w 247973"/>
                  <a:gd name="connsiteY8" fmla="*/ 567103 h 839086"/>
                  <a:gd name="connsiteX9" fmla="*/ 102552 w 247973"/>
                  <a:gd name="connsiteY9" fmla="*/ 402003 h 839086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18422"/>
                  <a:gd name="connsiteY0" fmla="*/ 400055 h 835087"/>
                  <a:gd name="connsiteX1" fmla="*/ 1915 w 218422"/>
                  <a:gd name="connsiteY1" fmla="*/ 228049 h 835087"/>
                  <a:gd name="connsiteX2" fmla="*/ 45006 w 218422"/>
                  <a:gd name="connsiteY2" fmla="*/ 27522 h 835087"/>
                  <a:gd name="connsiteX3" fmla="*/ 163539 w 218422"/>
                  <a:gd name="connsiteY3" fmla="*/ 19055 h 835087"/>
                  <a:gd name="connsiteX4" fmla="*/ 210863 w 218422"/>
                  <a:gd name="connsiteY4" fmla="*/ 189146 h 835087"/>
                  <a:gd name="connsiteX5" fmla="*/ 10115 w 218422"/>
                  <a:gd name="connsiteY5" fmla="*/ 584673 h 835087"/>
                  <a:gd name="connsiteX6" fmla="*/ 53472 w 218422"/>
                  <a:gd name="connsiteY6" fmla="*/ 793755 h 835087"/>
                  <a:gd name="connsiteX7" fmla="*/ 150839 w 218422"/>
                  <a:gd name="connsiteY7" fmla="*/ 814922 h 835087"/>
                  <a:gd name="connsiteX8" fmla="*/ 210997 w 218422"/>
                  <a:gd name="connsiteY8" fmla="*/ 577989 h 835087"/>
                  <a:gd name="connsiteX9" fmla="*/ 100039 w 218422"/>
                  <a:gd name="connsiteY9" fmla="*/ 400055 h 83508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214066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198024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13378"/>
                  <a:gd name="connsiteX1" fmla="*/ 1775 w 221491"/>
                  <a:gd name="connsiteY1" fmla="*/ 190796 h 813378"/>
                  <a:gd name="connsiteX2" fmla="*/ 48075 w 221491"/>
                  <a:gd name="connsiteY2" fmla="*/ 25562 h 813378"/>
                  <a:gd name="connsiteX3" fmla="*/ 166608 w 221491"/>
                  <a:gd name="connsiteY3" fmla="*/ 17095 h 813378"/>
                  <a:gd name="connsiteX4" fmla="*/ 213932 w 221491"/>
                  <a:gd name="connsiteY4" fmla="*/ 187186 h 813378"/>
                  <a:gd name="connsiteX5" fmla="*/ 13184 w 221491"/>
                  <a:gd name="connsiteY5" fmla="*/ 582713 h 813378"/>
                  <a:gd name="connsiteX6" fmla="*/ 56541 w 221491"/>
                  <a:gd name="connsiteY6" fmla="*/ 791795 h 813378"/>
                  <a:gd name="connsiteX7" fmla="*/ 166742 w 221491"/>
                  <a:gd name="connsiteY7" fmla="*/ 780878 h 813378"/>
                  <a:gd name="connsiteX8" fmla="*/ 198024 w 221491"/>
                  <a:gd name="connsiteY8" fmla="*/ 576029 h 813378"/>
                  <a:gd name="connsiteX9" fmla="*/ 103108 w 221491"/>
                  <a:gd name="connsiteY9" fmla="*/ 398095 h 813378"/>
                  <a:gd name="connsiteX0" fmla="*/ 103108 w 221491"/>
                  <a:gd name="connsiteY0" fmla="*/ 398095 h 803993"/>
                  <a:gd name="connsiteX1" fmla="*/ 1775 w 221491"/>
                  <a:gd name="connsiteY1" fmla="*/ 190796 h 803993"/>
                  <a:gd name="connsiteX2" fmla="*/ 48075 w 221491"/>
                  <a:gd name="connsiteY2" fmla="*/ 25562 h 803993"/>
                  <a:gd name="connsiteX3" fmla="*/ 166608 w 221491"/>
                  <a:gd name="connsiteY3" fmla="*/ 17095 h 803993"/>
                  <a:gd name="connsiteX4" fmla="*/ 213932 w 221491"/>
                  <a:gd name="connsiteY4" fmla="*/ 187186 h 803993"/>
                  <a:gd name="connsiteX5" fmla="*/ 13184 w 221491"/>
                  <a:gd name="connsiteY5" fmla="*/ 582713 h 803993"/>
                  <a:gd name="connsiteX6" fmla="*/ 53332 w 221491"/>
                  <a:gd name="connsiteY6" fmla="*/ 772545 h 803993"/>
                  <a:gd name="connsiteX7" fmla="*/ 166742 w 221491"/>
                  <a:gd name="connsiteY7" fmla="*/ 780878 h 803993"/>
                  <a:gd name="connsiteX8" fmla="*/ 198024 w 221491"/>
                  <a:gd name="connsiteY8" fmla="*/ 576029 h 803993"/>
                  <a:gd name="connsiteX9" fmla="*/ 103108 w 221491"/>
                  <a:gd name="connsiteY9" fmla="*/ 398095 h 803993"/>
                  <a:gd name="connsiteX0" fmla="*/ 103108 w 221491"/>
                  <a:gd name="connsiteY0" fmla="*/ 398095 h 787253"/>
                  <a:gd name="connsiteX1" fmla="*/ 1775 w 221491"/>
                  <a:gd name="connsiteY1" fmla="*/ 190796 h 787253"/>
                  <a:gd name="connsiteX2" fmla="*/ 48075 w 221491"/>
                  <a:gd name="connsiteY2" fmla="*/ 25562 h 787253"/>
                  <a:gd name="connsiteX3" fmla="*/ 166608 w 221491"/>
                  <a:gd name="connsiteY3" fmla="*/ 17095 h 787253"/>
                  <a:gd name="connsiteX4" fmla="*/ 213932 w 221491"/>
                  <a:gd name="connsiteY4" fmla="*/ 187186 h 787253"/>
                  <a:gd name="connsiteX5" fmla="*/ 13184 w 221491"/>
                  <a:gd name="connsiteY5" fmla="*/ 582713 h 787253"/>
                  <a:gd name="connsiteX6" fmla="*/ 53332 w 221491"/>
                  <a:gd name="connsiteY6" fmla="*/ 772545 h 787253"/>
                  <a:gd name="connsiteX7" fmla="*/ 176368 w 221491"/>
                  <a:gd name="connsiteY7" fmla="*/ 748794 h 787253"/>
                  <a:gd name="connsiteX8" fmla="*/ 198024 w 221491"/>
                  <a:gd name="connsiteY8" fmla="*/ 576029 h 787253"/>
                  <a:gd name="connsiteX9" fmla="*/ 103108 w 221491"/>
                  <a:gd name="connsiteY9" fmla="*/ 398095 h 787253"/>
                  <a:gd name="connsiteX0" fmla="*/ 98806 w 217189"/>
                  <a:gd name="connsiteY0" fmla="*/ 397588 h 786746"/>
                  <a:gd name="connsiteX1" fmla="*/ 13515 w 217189"/>
                  <a:gd name="connsiteY1" fmla="*/ 180663 h 786746"/>
                  <a:gd name="connsiteX2" fmla="*/ 43773 w 217189"/>
                  <a:gd name="connsiteY2" fmla="*/ 25055 h 786746"/>
                  <a:gd name="connsiteX3" fmla="*/ 162306 w 217189"/>
                  <a:gd name="connsiteY3" fmla="*/ 16588 h 786746"/>
                  <a:gd name="connsiteX4" fmla="*/ 209630 w 217189"/>
                  <a:gd name="connsiteY4" fmla="*/ 186679 h 786746"/>
                  <a:gd name="connsiteX5" fmla="*/ 8882 w 217189"/>
                  <a:gd name="connsiteY5" fmla="*/ 582206 h 786746"/>
                  <a:gd name="connsiteX6" fmla="*/ 49030 w 217189"/>
                  <a:gd name="connsiteY6" fmla="*/ 772038 h 786746"/>
                  <a:gd name="connsiteX7" fmla="*/ 172066 w 217189"/>
                  <a:gd name="connsiteY7" fmla="*/ 748287 h 786746"/>
                  <a:gd name="connsiteX8" fmla="*/ 193722 w 217189"/>
                  <a:gd name="connsiteY8" fmla="*/ 575522 h 786746"/>
                  <a:gd name="connsiteX9" fmla="*/ 98806 w 217189"/>
                  <a:gd name="connsiteY9" fmla="*/ 397588 h 786746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0039 w 218422"/>
                  <a:gd name="connsiteY0" fmla="*/ 398439 h 777695"/>
                  <a:gd name="connsiteX1" fmla="*/ 1914 w 218422"/>
                  <a:gd name="connsiteY1" fmla="*/ 197557 h 777695"/>
                  <a:gd name="connsiteX2" fmla="*/ 45006 w 218422"/>
                  <a:gd name="connsiteY2" fmla="*/ 25906 h 777695"/>
                  <a:gd name="connsiteX3" fmla="*/ 163539 w 218422"/>
                  <a:gd name="connsiteY3" fmla="*/ 17439 h 777695"/>
                  <a:gd name="connsiteX4" fmla="*/ 210863 w 218422"/>
                  <a:gd name="connsiteY4" fmla="*/ 187530 h 777695"/>
                  <a:gd name="connsiteX5" fmla="*/ 10115 w 218422"/>
                  <a:gd name="connsiteY5" fmla="*/ 583057 h 777695"/>
                  <a:gd name="connsiteX6" fmla="*/ 50263 w 218422"/>
                  <a:gd name="connsiteY6" fmla="*/ 756847 h 777695"/>
                  <a:gd name="connsiteX7" fmla="*/ 173299 w 218422"/>
                  <a:gd name="connsiteY7" fmla="*/ 749138 h 777695"/>
                  <a:gd name="connsiteX8" fmla="*/ 194955 w 218422"/>
                  <a:gd name="connsiteY8" fmla="*/ 576373 h 777695"/>
                  <a:gd name="connsiteX9" fmla="*/ 100039 w 218422"/>
                  <a:gd name="connsiteY9" fmla="*/ 398439 h 777695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4503 w 223286"/>
                  <a:gd name="connsiteY0" fmla="*/ 389462 h 778620"/>
                  <a:gd name="connsiteX1" fmla="*/ 6378 w 223286"/>
                  <a:gd name="connsiteY1" fmla="*/ 188580 h 778620"/>
                  <a:gd name="connsiteX2" fmla="*/ 27011 w 223286"/>
                  <a:gd name="connsiteY2" fmla="*/ 42596 h 778620"/>
                  <a:gd name="connsiteX3" fmla="*/ 168003 w 223286"/>
                  <a:gd name="connsiteY3" fmla="*/ 8462 h 778620"/>
                  <a:gd name="connsiteX4" fmla="*/ 215327 w 223286"/>
                  <a:gd name="connsiteY4" fmla="*/ 178553 h 778620"/>
                  <a:gd name="connsiteX5" fmla="*/ 14579 w 223286"/>
                  <a:gd name="connsiteY5" fmla="*/ 574080 h 778620"/>
                  <a:gd name="connsiteX6" fmla="*/ 54727 w 223286"/>
                  <a:gd name="connsiteY6" fmla="*/ 763912 h 778620"/>
                  <a:gd name="connsiteX7" fmla="*/ 177763 w 223286"/>
                  <a:gd name="connsiteY7" fmla="*/ 740161 h 778620"/>
                  <a:gd name="connsiteX8" fmla="*/ 199419 w 223286"/>
                  <a:gd name="connsiteY8" fmla="*/ 567396 h 778620"/>
                  <a:gd name="connsiteX9" fmla="*/ 104503 w 223286"/>
                  <a:gd name="connsiteY9" fmla="*/ 389462 h 778620"/>
                  <a:gd name="connsiteX0" fmla="*/ 104276 w 221936"/>
                  <a:gd name="connsiteY0" fmla="*/ 369619 h 758777"/>
                  <a:gd name="connsiteX1" fmla="*/ 6151 w 221936"/>
                  <a:gd name="connsiteY1" fmla="*/ 168737 h 758777"/>
                  <a:gd name="connsiteX2" fmla="*/ 26784 w 221936"/>
                  <a:gd name="connsiteY2" fmla="*/ 22753 h 758777"/>
                  <a:gd name="connsiteX3" fmla="*/ 161360 w 221936"/>
                  <a:gd name="connsiteY3" fmla="*/ 14286 h 758777"/>
                  <a:gd name="connsiteX4" fmla="*/ 215100 w 221936"/>
                  <a:gd name="connsiteY4" fmla="*/ 158710 h 758777"/>
                  <a:gd name="connsiteX5" fmla="*/ 14352 w 221936"/>
                  <a:gd name="connsiteY5" fmla="*/ 554237 h 758777"/>
                  <a:gd name="connsiteX6" fmla="*/ 54500 w 221936"/>
                  <a:gd name="connsiteY6" fmla="*/ 744069 h 758777"/>
                  <a:gd name="connsiteX7" fmla="*/ 177536 w 221936"/>
                  <a:gd name="connsiteY7" fmla="*/ 720318 h 758777"/>
                  <a:gd name="connsiteX8" fmla="*/ 199192 w 221936"/>
                  <a:gd name="connsiteY8" fmla="*/ 547553 h 758777"/>
                  <a:gd name="connsiteX9" fmla="*/ 104276 w 221936"/>
                  <a:gd name="connsiteY9" fmla="*/ 369619 h 758777"/>
                  <a:gd name="connsiteX0" fmla="*/ 104276 w 221936"/>
                  <a:gd name="connsiteY0" fmla="*/ 369619 h 756581"/>
                  <a:gd name="connsiteX1" fmla="*/ 6151 w 221936"/>
                  <a:gd name="connsiteY1" fmla="*/ 168737 h 756581"/>
                  <a:gd name="connsiteX2" fmla="*/ 26784 w 221936"/>
                  <a:gd name="connsiteY2" fmla="*/ 22753 h 756581"/>
                  <a:gd name="connsiteX3" fmla="*/ 161360 w 221936"/>
                  <a:gd name="connsiteY3" fmla="*/ 14286 h 756581"/>
                  <a:gd name="connsiteX4" fmla="*/ 215100 w 221936"/>
                  <a:gd name="connsiteY4" fmla="*/ 158710 h 756581"/>
                  <a:gd name="connsiteX5" fmla="*/ 14352 w 221936"/>
                  <a:gd name="connsiteY5" fmla="*/ 554237 h 756581"/>
                  <a:gd name="connsiteX6" fmla="*/ 54500 w 221936"/>
                  <a:gd name="connsiteY6" fmla="*/ 740860 h 756581"/>
                  <a:gd name="connsiteX7" fmla="*/ 177536 w 221936"/>
                  <a:gd name="connsiteY7" fmla="*/ 720318 h 756581"/>
                  <a:gd name="connsiteX8" fmla="*/ 199192 w 221936"/>
                  <a:gd name="connsiteY8" fmla="*/ 547553 h 756581"/>
                  <a:gd name="connsiteX9" fmla="*/ 104276 w 221936"/>
                  <a:gd name="connsiteY9" fmla="*/ 369619 h 756581"/>
                  <a:gd name="connsiteX0" fmla="*/ 102535 w 220099"/>
                  <a:gd name="connsiteY0" fmla="*/ 362869 h 749831"/>
                  <a:gd name="connsiteX1" fmla="*/ 4410 w 220099"/>
                  <a:gd name="connsiteY1" fmla="*/ 161987 h 749831"/>
                  <a:gd name="connsiteX2" fmla="*/ 31460 w 220099"/>
                  <a:gd name="connsiteY2" fmla="*/ 35254 h 749831"/>
                  <a:gd name="connsiteX3" fmla="*/ 159619 w 220099"/>
                  <a:gd name="connsiteY3" fmla="*/ 7536 h 749831"/>
                  <a:gd name="connsiteX4" fmla="*/ 213359 w 220099"/>
                  <a:gd name="connsiteY4" fmla="*/ 151960 h 749831"/>
                  <a:gd name="connsiteX5" fmla="*/ 12611 w 220099"/>
                  <a:gd name="connsiteY5" fmla="*/ 547487 h 749831"/>
                  <a:gd name="connsiteX6" fmla="*/ 52759 w 220099"/>
                  <a:gd name="connsiteY6" fmla="*/ 734110 h 749831"/>
                  <a:gd name="connsiteX7" fmla="*/ 175795 w 220099"/>
                  <a:gd name="connsiteY7" fmla="*/ 713568 h 749831"/>
                  <a:gd name="connsiteX8" fmla="*/ 197451 w 220099"/>
                  <a:gd name="connsiteY8" fmla="*/ 540803 h 749831"/>
                  <a:gd name="connsiteX9" fmla="*/ 102535 w 220099"/>
                  <a:gd name="connsiteY9" fmla="*/ 362869 h 749831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01530 w 224374"/>
                  <a:gd name="connsiteY8" fmla="*/ 543662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17572 w 224374"/>
                  <a:gd name="connsiteY8" fmla="*/ 550079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7015"/>
                  <a:gd name="connsiteX1" fmla="*/ 8489 w 224374"/>
                  <a:gd name="connsiteY1" fmla="*/ 164846 h 757015"/>
                  <a:gd name="connsiteX2" fmla="*/ 22706 w 224374"/>
                  <a:gd name="connsiteY2" fmla="*/ 28488 h 757015"/>
                  <a:gd name="connsiteX3" fmla="*/ 163698 w 224374"/>
                  <a:gd name="connsiteY3" fmla="*/ 10395 h 757015"/>
                  <a:gd name="connsiteX4" fmla="*/ 217438 w 224374"/>
                  <a:gd name="connsiteY4" fmla="*/ 154819 h 757015"/>
                  <a:gd name="connsiteX5" fmla="*/ 16690 w 224374"/>
                  <a:gd name="connsiteY5" fmla="*/ 550346 h 757015"/>
                  <a:gd name="connsiteX6" fmla="*/ 56838 w 224374"/>
                  <a:gd name="connsiteY6" fmla="*/ 736969 h 757015"/>
                  <a:gd name="connsiteX7" fmla="*/ 192708 w 224374"/>
                  <a:gd name="connsiteY7" fmla="*/ 726052 h 757015"/>
                  <a:gd name="connsiteX8" fmla="*/ 217572 w 224374"/>
                  <a:gd name="connsiteY8" fmla="*/ 550079 h 757015"/>
                  <a:gd name="connsiteX9" fmla="*/ 106614 w 224374"/>
                  <a:gd name="connsiteY9" fmla="*/ 365728 h 757015"/>
                  <a:gd name="connsiteX0" fmla="*/ 100770 w 218193"/>
                  <a:gd name="connsiteY0" fmla="*/ 372867 h 764154"/>
                  <a:gd name="connsiteX1" fmla="*/ 2645 w 218193"/>
                  <a:gd name="connsiteY1" fmla="*/ 171985 h 764154"/>
                  <a:gd name="connsiteX2" fmla="*/ 39321 w 218193"/>
                  <a:gd name="connsiteY2" fmla="*/ 19585 h 764154"/>
                  <a:gd name="connsiteX3" fmla="*/ 157854 w 218193"/>
                  <a:gd name="connsiteY3" fmla="*/ 17534 h 764154"/>
                  <a:gd name="connsiteX4" fmla="*/ 211594 w 218193"/>
                  <a:gd name="connsiteY4" fmla="*/ 161958 h 764154"/>
                  <a:gd name="connsiteX5" fmla="*/ 10846 w 218193"/>
                  <a:gd name="connsiteY5" fmla="*/ 557485 h 764154"/>
                  <a:gd name="connsiteX6" fmla="*/ 50994 w 218193"/>
                  <a:gd name="connsiteY6" fmla="*/ 744108 h 764154"/>
                  <a:gd name="connsiteX7" fmla="*/ 186864 w 218193"/>
                  <a:gd name="connsiteY7" fmla="*/ 733191 h 764154"/>
                  <a:gd name="connsiteX8" fmla="*/ 211728 w 218193"/>
                  <a:gd name="connsiteY8" fmla="*/ 557218 h 764154"/>
                  <a:gd name="connsiteX9" fmla="*/ 100770 w 218193"/>
                  <a:gd name="connsiteY9" fmla="*/ 372867 h 764154"/>
                  <a:gd name="connsiteX0" fmla="*/ 103770 w 221193"/>
                  <a:gd name="connsiteY0" fmla="*/ 373064 h 764351"/>
                  <a:gd name="connsiteX1" fmla="*/ 2436 w 221193"/>
                  <a:gd name="connsiteY1" fmla="*/ 175390 h 764351"/>
                  <a:gd name="connsiteX2" fmla="*/ 42321 w 221193"/>
                  <a:gd name="connsiteY2" fmla="*/ 19782 h 764351"/>
                  <a:gd name="connsiteX3" fmla="*/ 160854 w 221193"/>
                  <a:gd name="connsiteY3" fmla="*/ 17731 h 764351"/>
                  <a:gd name="connsiteX4" fmla="*/ 214594 w 221193"/>
                  <a:gd name="connsiteY4" fmla="*/ 162155 h 764351"/>
                  <a:gd name="connsiteX5" fmla="*/ 13846 w 221193"/>
                  <a:gd name="connsiteY5" fmla="*/ 557682 h 764351"/>
                  <a:gd name="connsiteX6" fmla="*/ 53994 w 221193"/>
                  <a:gd name="connsiteY6" fmla="*/ 744305 h 764351"/>
                  <a:gd name="connsiteX7" fmla="*/ 189864 w 221193"/>
                  <a:gd name="connsiteY7" fmla="*/ 733388 h 764351"/>
                  <a:gd name="connsiteX8" fmla="*/ 214728 w 221193"/>
                  <a:gd name="connsiteY8" fmla="*/ 557415 h 764351"/>
                  <a:gd name="connsiteX9" fmla="*/ 103770 w 221193"/>
                  <a:gd name="connsiteY9" fmla="*/ 373064 h 764351"/>
                  <a:gd name="connsiteX0" fmla="*/ 101354 w 218777"/>
                  <a:gd name="connsiteY0" fmla="*/ 373064 h 764351"/>
                  <a:gd name="connsiteX1" fmla="*/ 20 w 218777"/>
                  <a:gd name="connsiteY1" fmla="*/ 175390 h 764351"/>
                  <a:gd name="connsiteX2" fmla="*/ 39905 w 218777"/>
                  <a:gd name="connsiteY2" fmla="*/ 19782 h 764351"/>
                  <a:gd name="connsiteX3" fmla="*/ 158438 w 218777"/>
                  <a:gd name="connsiteY3" fmla="*/ 17731 h 764351"/>
                  <a:gd name="connsiteX4" fmla="*/ 212178 w 218777"/>
                  <a:gd name="connsiteY4" fmla="*/ 162155 h 764351"/>
                  <a:gd name="connsiteX5" fmla="*/ 11430 w 218777"/>
                  <a:gd name="connsiteY5" fmla="*/ 557682 h 764351"/>
                  <a:gd name="connsiteX6" fmla="*/ 51578 w 218777"/>
                  <a:gd name="connsiteY6" fmla="*/ 744305 h 764351"/>
                  <a:gd name="connsiteX7" fmla="*/ 187448 w 218777"/>
                  <a:gd name="connsiteY7" fmla="*/ 733388 h 764351"/>
                  <a:gd name="connsiteX8" fmla="*/ 212312 w 218777"/>
                  <a:gd name="connsiteY8" fmla="*/ 557415 h 764351"/>
                  <a:gd name="connsiteX9" fmla="*/ 101354 w 218777"/>
                  <a:gd name="connsiteY9" fmla="*/ 373064 h 764351"/>
                  <a:gd name="connsiteX0" fmla="*/ 104214 w 221683"/>
                  <a:gd name="connsiteY0" fmla="*/ 362955 h 754242"/>
                  <a:gd name="connsiteX1" fmla="*/ 2880 w 221683"/>
                  <a:gd name="connsiteY1" fmla="*/ 165281 h 754242"/>
                  <a:gd name="connsiteX2" fmla="*/ 39556 w 221683"/>
                  <a:gd name="connsiteY2" fmla="*/ 35340 h 754242"/>
                  <a:gd name="connsiteX3" fmla="*/ 161298 w 221683"/>
                  <a:gd name="connsiteY3" fmla="*/ 7622 h 754242"/>
                  <a:gd name="connsiteX4" fmla="*/ 215038 w 221683"/>
                  <a:gd name="connsiteY4" fmla="*/ 152046 h 754242"/>
                  <a:gd name="connsiteX5" fmla="*/ 14290 w 221683"/>
                  <a:gd name="connsiteY5" fmla="*/ 547573 h 754242"/>
                  <a:gd name="connsiteX6" fmla="*/ 54438 w 221683"/>
                  <a:gd name="connsiteY6" fmla="*/ 734196 h 754242"/>
                  <a:gd name="connsiteX7" fmla="*/ 190308 w 221683"/>
                  <a:gd name="connsiteY7" fmla="*/ 723279 h 754242"/>
                  <a:gd name="connsiteX8" fmla="*/ 215172 w 221683"/>
                  <a:gd name="connsiteY8" fmla="*/ 547306 h 754242"/>
                  <a:gd name="connsiteX9" fmla="*/ 104214 w 221683"/>
                  <a:gd name="connsiteY9" fmla="*/ 362955 h 754242"/>
                  <a:gd name="connsiteX0" fmla="*/ 103390 w 220773"/>
                  <a:gd name="connsiteY0" fmla="*/ 368349 h 759636"/>
                  <a:gd name="connsiteX1" fmla="*/ 2056 w 220773"/>
                  <a:gd name="connsiteY1" fmla="*/ 170675 h 759636"/>
                  <a:gd name="connsiteX2" fmla="*/ 45148 w 220773"/>
                  <a:gd name="connsiteY2" fmla="*/ 24692 h 759636"/>
                  <a:gd name="connsiteX3" fmla="*/ 160474 w 220773"/>
                  <a:gd name="connsiteY3" fmla="*/ 13016 h 759636"/>
                  <a:gd name="connsiteX4" fmla="*/ 214214 w 220773"/>
                  <a:gd name="connsiteY4" fmla="*/ 157440 h 759636"/>
                  <a:gd name="connsiteX5" fmla="*/ 13466 w 220773"/>
                  <a:gd name="connsiteY5" fmla="*/ 552967 h 759636"/>
                  <a:gd name="connsiteX6" fmla="*/ 53614 w 220773"/>
                  <a:gd name="connsiteY6" fmla="*/ 739590 h 759636"/>
                  <a:gd name="connsiteX7" fmla="*/ 189484 w 220773"/>
                  <a:gd name="connsiteY7" fmla="*/ 728673 h 759636"/>
                  <a:gd name="connsiteX8" fmla="*/ 214348 w 220773"/>
                  <a:gd name="connsiteY8" fmla="*/ 552700 h 759636"/>
                  <a:gd name="connsiteX9" fmla="*/ 103390 w 220773"/>
                  <a:gd name="connsiteY9" fmla="*/ 368349 h 75963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3923"/>
                  <a:gd name="connsiteY0" fmla="*/ 368810 h 760097"/>
                  <a:gd name="connsiteX1" fmla="*/ 2056 w 223923"/>
                  <a:gd name="connsiteY1" fmla="*/ 171136 h 760097"/>
                  <a:gd name="connsiteX2" fmla="*/ 45148 w 223923"/>
                  <a:gd name="connsiteY2" fmla="*/ 25153 h 760097"/>
                  <a:gd name="connsiteX3" fmla="*/ 160474 w 223923"/>
                  <a:gd name="connsiteY3" fmla="*/ 13477 h 760097"/>
                  <a:gd name="connsiteX4" fmla="*/ 223840 w 223923"/>
                  <a:gd name="connsiteY4" fmla="*/ 164318 h 760097"/>
                  <a:gd name="connsiteX5" fmla="*/ 13466 w 223923"/>
                  <a:gd name="connsiteY5" fmla="*/ 553428 h 760097"/>
                  <a:gd name="connsiteX6" fmla="*/ 53614 w 223923"/>
                  <a:gd name="connsiteY6" fmla="*/ 740051 h 760097"/>
                  <a:gd name="connsiteX7" fmla="*/ 189484 w 223923"/>
                  <a:gd name="connsiteY7" fmla="*/ 729134 h 760097"/>
                  <a:gd name="connsiteX8" fmla="*/ 214348 w 223923"/>
                  <a:gd name="connsiteY8" fmla="*/ 553161 h 760097"/>
                  <a:gd name="connsiteX9" fmla="*/ 103390 w 223923"/>
                  <a:gd name="connsiteY9" fmla="*/ 368810 h 760097"/>
                  <a:gd name="connsiteX0" fmla="*/ 112635 w 233168"/>
                  <a:gd name="connsiteY0" fmla="*/ 369280 h 760567"/>
                  <a:gd name="connsiteX1" fmla="*/ 1676 w 233168"/>
                  <a:gd name="connsiteY1" fmla="*/ 181231 h 760567"/>
                  <a:gd name="connsiteX2" fmla="*/ 54393 w 233168"/>
                  <a:gd name="connsiteY2" fmla="*/ 25623 h 760567"/>
                  <a:gd name="connsiteX3" fmla="*/ 169719 w 233168"/>
                  <a:gd name="connsiteY3" fmla="*/ 13947 h 760567"/>
                  <a:gd name="connsiteX4" fmla="*/ 233085 w 233168"/>
                  <a:gd name="connsiteY4" fmla="*/ 164788 h 760567"/>
                  <a:gd name="connsiteX5" fmla="*/ 22711 w 233168"/>
                  <a:gd name="connsiteY5" fmla="*/ 553898 h 760567"/>
                  <a:gd name="connsiteX6" fmla="*/ 62859 w 233168"/>
                  <a:gd name="connsiteY6" fmla="*/ 740521 h 760567"/>
                  <a:gd name="connsiteX7" fmla="*/ 198729 w 233168"/>
                  <a:gd name="connsiteY7" fmla="*/ 729604 h 760567"/>
                  <a:gd name="connsiteX8" fmla="*/ 223593 w 233168"/>
                  <a:gd name="connsiteY8" fmla="*/ 553631 h 760567"/>
                  <a:gd name="connsiteX9" fmla="*/ 112635 w 233168"/>
                  <a:gd name="connsiteY9" fmla="*/ 369280 h 760567"/>
                  <a:gd name="connsiteX0" fmla="*/ 111224 w 231757"/>
                  <a:gd name="connsiteY0" fmla="*/ 369280 h 760567"/>
                  <a:gd name="connsiteX1" fmla="*/ 265 w 231757"/>
                  <a:gd name="connsiteY1" fmla="*/ 181231 h 760567"/>
                  <a:gd name="connsiteX2" fmla="*/ 52982 w 231757"/>
                  <a:gd name="connsiteY2" fmla="*/ 25623 h 760567"/>
                  <a:gd name="connsiteX3" fmla="*/ 168308 w 231757"/>
                  <a:gd name="connsiteY3" fmla="*/ 13947 h 760567"/>
                  <a:gd name="connsiteX4" fmla="*/ 231674 w 231757"/>
                  <a:gd name="connsiteY4" fmla="*/ 164788 h 760567"/>
                  <a:gd name="connsiteX5" fmla="*/ 21300 w 231757"/>
                  <a:gd name="connsiteY5" fmla="*/ 553898 h 760567"/>
                  <a:gd name="connsiteX6" fmla="*/ 61448 w 231757"/>
                  <a:gd name="connsiteY6" fmla="*/ 740521 h 760567"/>
                  <a:gd name="connsiteX7" fmla="*/ 197318 w 231757"/>
                  <a:gd name="connsiteY7" fmla="*/ 729604 h 760567"/>
                  <a:gd name="connsiteX8" fmla="*/ 222182 w 231757"/>
                  <a:gd name="connsiteY8" fmla="*/ 553631 h 760567"/>
                  <a:gd name="connsiteX9" fmla="*/ 111224 w 231757"/>
                  <a:gd name="connsiteY9" fmla="*/ 369280 h 7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57" h="760567">
                    <a:moveTo>
                      <a:pt x="111224" y="369280"/>
                    </a:moveTo>
                    <a:cubicBezTo>
                      <a:pt x="74238" y="307214"/>
                      <a:pt x="3555" y="257758"/>
                      <a:pt x="265" y="181231"/>
                    </a:cubicBezTo>
                    <a:cubicBezTo>
                      <a:pt x="-3025" y="104704"/>
                      <a:pt x="24975" y="53504"/>
                      <a:pt x="52982" y="25623"/>
                    </a:cubicBezTo>
                    <a:cubicBezTo>
                      <a:pt x="80989" y="-2258"/>
                      <a:pt x="138526" y="-9247"/>
                      <a:pt x="168308" y="13947"/>
                    </a:cubicBezTo>
                    <a:cubicBezTo>
                      <a:pt x="198090" y="37141"/>
                      <a:pt x="233716" y="71587"/>
                      <a:pt x="231674" y="164788"/>
                    </a:cubicBezTo>
                    <a:cubicBezTo>
                      <a:pt x="229632" y="257989"/>
                      <a:pt x="49671" y="457943"/>
                      <a:pt x="21300" y="553898"/>
                    </a:cubicBezTo>
                    <a:cubicBezTo>
                      <a:pt x="-7071" y="649853"/>
                      <a:pt x="32112" y="711237"/>
                      <a:pt x="61448" y="740521"/>
                    </a:cubicBezTo>
                    <a:cubicBezTo>
                      <a:pt x="90784" y="769805"/>
                      <a:pt x="168390" y="767704"/>
                      <a:pt x="197318" y="729604"/>
                    </a:cubicBezTo>
                    <a:cubicBezTo>
                      <a:pt x="226246" y="691504"/>
                      <a:pt x="236531" y="613685"/>
                      <a:pt x="222182" y="553631"/>
                    </a:cubicBezTo>
                    <a:cubicBezTo>
                      <a:pt x="207833" y="493577"/>
                      <a:pt x="148210" y="431346"/>
                      <a:pt x="111224" y="369280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glow rad="50800">
                  <a:schemeClr val="accent1">
                    <a:lumMod val="60000"/>
                    <a:lumOff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5573274" y="844897"/>
            <a:ext cx="2407918" cy="1238079"/>
            <a:chOff x="5608899" y="880522"/>
            <a:chExt cx="2407918" cy="1238079"/>
          </a:xfrm>
        </p:grpSpPr>
        <p:sp>
          <p:nvSpPr>
            <p:cNvPr id="111" name="Rounded Rectangle 110"/>
            <p:cNvSpPr/>
            <p:nvPr/>
          </p:nvSpPr>
          <p:spPr>
            <a:xfrm>
              <a:off x="5608899" y="880522"/>
              <a:ext cx="1468983" cy="123807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tx1"/>
                  </a:solidFill>
                </a:rPr>
                <a:t>biphoton</a:t>
              </a:r>
              <a:r>
                <a:rPr lang="en-US" sz="1400" b="1" dirty="0">
                  <a:solidFill>
                    <a:schemeClr val="tx1"/>
                  </a:solidFill>
                </a:rPr>
                <a:t> generation in </a:t>
              </a:r>
              <a:r>
                <a:rPr lang="en-US" sz="1400" b="1" i="1" dirty="0">
                  <a:solidFill>
                    <a:schemeClr val="tx1"/>
                  </a:solidFill>
                </a:rPr>
                <a:t>complex</a:t>
              </a:r>
              <a:r>
                <a:rPr lang="en-US" sz="1400" b="1" dirty="0">
                  <a:solidFill>
                    <a:schemeClr val="tx1"/>
                  </a:solidFill>
                </a:rPr>
                <a:t> nonlinear medium</a:t>
              </a:r>
              <a:endParaRPr lang="en-C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7077882" y="1366670"/>
              <a:ext cx="518269" cy="26578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7785060" y="1103404"/>
              <a:ext cx="231757" cy="760567"/>
              <a:chOff x="3793233" y="1101571"/>
              <a:chExt cx="231757" cy="760567"/>
            </a:xfrm>
          </p:grpSpPr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3859364" y="1195158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3859365" y="1641677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793233" y="1101571"/>
                <a:ext cx="231757" cy="760567"/>
              </a:xfrm>
              <a:custGeom>
                <a:avLst/>
                <a:gdLst>
                  <a:gd name="connsiteX0" fmla="*/ 128117 w 273538"/>
                  <a:gd name="connsiteY0" fmla="*/ 399468 h 836551"/>
                  <a:gd name="connsiteX1" fmla="*/ 1117 w 273538"/>
                  <a:gd name="connsiteY1" fmla="*/ 179335 h 836551"/>
                  <a:gd name="connsiteX2" fmla="*/ 73084 w 273538"/>
                  <a:gd name="connsiteY2" fmla="*/ 26935 h 836551"/>
                  <a:gd name="connsiteX3" fmla="*/ 191617 w 273538"/>
                  <a:gd name="connsiteY3" fmla="*/ 18468 h 836551"/>
                  <a:gd name="connsiteX4" fmla="*/ 267817 w 273538"/>
                  <a:gd name="connsiteY4" fmla="*/ 217435 h 836551"/>
                  <a:gd name="connsiteX5" fmla="*/ 34984 w 273538"/>
                  <a:gd name="connsiteY5" fmla="*/ 539168 h 836551"/>
                  <a:gd name="connsiteX6" fmla="*/ 81550 w 273538"/>
                  <a:gd name="connsiteY6" fmla="*/ 793168 h 836551"/>
                  <a:gd name="connsiteX7" fmla="*/ 178917 w 273538"/>
                  <a:gd name="connsiteY7" fmla="*/ 814335 h 836551"/>
                  <a:gd name="connsiteX8" fmla="*/ 255117 w 273538"/>
                  <a:gd name="connsiteY8" fmla="*/ 564568 h 836551"/>
                  <a:gd name="connsiteX9" fmla="*/ 128117 w 273538"/>
                  <a:gd name="connsiteY9" fmla="*/ 399468 h 836551"/>
                  <a:gd name="connsiteX0" fmla="*/ 102552 w 247973"/>
                  <a:gd name="connsiteY0" fmla="*/ 402003 h 839086"/>
                  <a:gd name="connsiteX1" fmla="*/ 4428 w 247973"/>
                  <a:gd name="connsiteY1" fmla="*/ 229997 h 839086"/>
                  <a:gd name="connsiteX2" fmla="*/ 47519 w 247973"/>
                  <a:gd name="connsiteY2" fmla="*/ 29470 h 839086"/>
                  <a:gd name="connsiteX3" fmla="*/ 166052 w 247973"/>
                  <a:gd name="connsiteY3" fmla="*/ 21003 h 839086"/>
                  <a:gd name="connsiteX4" fmla="*/ 242252 w 247973"/>
                  <a:gd name="connsiteY4" fmla="*/ 219970 h 839086"/>
                  <a:gd name="connsiteX5" fmla="*/ 9419 w 247973"/>
                  <a:gd name="connsiteY5" fmla="*/ 541703 h 839086"/>
                  <a:gd name="connsiteX6" fmla="*/ 55985 w 247973"/>
                  <a:gd name="connsiteY6" fmla="*/ 795703 h 839086"/>
                  <a:gd name="connsiteX7" fmla="*/ 153352 w 247973"/>
                  <a:gd name="connsiteY7" fmla="*/ 816870 h 839086"/>
                  <a:gd name="connsiteX8" fmla="*/ 229552 w 247973"/>
                  <a:gd name="connsiteY8" fmla="*/ 567103 h 839086"/>
                  <a:gd name="connsiteX9" fmla="*/ 102552 w 247973"/>
                  <a:gd name="connsiteY9" fmla="*/ 402003 h 839086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18422"/>
                  <a:gd name="connsiteY0" fmla="*/ 400055 h 835087"/>
                  <a:gd name="connsiteX1" fmla="*/ 1915 w 218422"/>
                  <a:gd name="connsiteY1" fmla="*/ 228049 h 835087"/>
                  <a:gd name="connsiteX2" fmla="*/ 45006 w 218422"/>
                  <a:gd name="connsiteY2" fmla="*/ 27522 h 835087"/>
                  <a:gd name="connsiteX3" fmla="*/ 163539 w 218422"/>
                  <a:gd name="connsiteY3" fmla="*/ 19055 h 835087"/>
                  <a:gd name="connsiteX4" fmla="*/ 210863 w 218422"/>
                  <a:gd name="connsiteY4" fmla="*/ 189146 h 835087"/>
                  <a:gd name="connsiteX5" fmla="*/ 10115 w 218422"/>
                  <a:gd name="connsiteY5" fmla="*/ 584673 h 835087"/>
                  <a:gd name="connsiteX6" fmla="*/ 53472 w 218422"/>
                  <a:gd name="connsiteY6" fmla="*/ 793755 h 835087"/>
                  <a:gd name="connsiteX7" fmla="*/ 150839 w 218422"/>
                  <a:gd name="connsiteY7" fmla="*/ 814922 h 835087"/>
                  <a:gd name="connsiteX8" fmla="*/ 210997 w 218422"/>
                  <a:gd name="connsiteY8" fmla="*/ 577989 h 835087"/>
                  <a:gd name="connsiteX9" fmla="*/ 100039 w 218422"/>
                  <a:gd name="connsiteY9" fmla="*/ 400055 h 83508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214066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198024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13378"/>
                  <a:gd name="connsiteX1" fmla="*/ 1775 w 221491"/>
                  <a:gd name="connsiteY1" fmla="*/ 190796 h 813378"/>
                  <a:gd name="connsiteX2" fmla="*/ 48075 w 221491"/>
                  <a:gd name="connsiteY2" fmla="*/ 25562 h 813378"/>
                  <a:gd name="connsiteX3" fmla="*/ 166608 w 221491"/>
                  <a:gd name="connsiteY3" fmla="*/ 17095 h 813378"/>
                  <a:gd name="connsiteX4" fmla="*/ 213932 w 221491"/>
                  <a:gd name="connsiteY4" fmla="*/ 187186 h 813378"/>
                  <a:gd name="connsiteX5" fmla="*/ 13184 w 221491"/>
                  <a:gd name="connsiteY5" fmla="*/ 582713 h 813378"/>
                  <a:gd name="connsiteX6" fmla="*/ 56541 w 221491"/>
                  <a:gd name="connsiteY6" fmla="*/ 791795 h 813378"/>
                  <a:gd name="connsiteX7" fmla="*/ 166742 w 221491"/>
                  <a:gd name="connsiteY7" fmla="*/ 780878 h 813378"/>
                  <a:gd name="connsiteX8" fmla="*/ 198024 w 221491"/>
                  <a:gd name="connsiteY8" fmla="*/ 576029 h 813378"/>
                  <a:gd name="connsiteX9" fmla="*/ 103108 w 221491"/>
                  <a:gd name="connsiteY9" fmla="*/ 398095 h 813378"/>
                  <a:gd name="connsiteX0" fmla="*/ 103108 w 221491"/>
                  <a:gd name="connsiteY0" fmla="*/ 398095 h 803993"/>
                  <a:gd name="connsiteX1" fmla="*/ 1775 w 221491"/>
                  <a:gd name="connsiteY1" fmla="*/ 190796 h 803993"/>
                  <a:gd name="connsiteX2" fmla="*/ 48075 w 221491"/>
                  <a:gd name="connsiteY2" fmla="*/ 25562 h 803993"/>
                  <a:gd name="connsiteX3" fmla="*/ 166608 w 221491"/>
                  <a:gd name="connsiteY3" fmla="*/ 17095 h 803993"/>
                  <a:gd name="connsiteX4" fmla="*/ 213932 w 221491"/>
                  <a:gd name="connsiteY4" fmla="*/ 187186 h 803993"/>
                  <a:gd name="connsiteX5" fmla="*/ 13184 w 221491"/>
                  <a:gd name="connsiteY5" fmla="*/ 582713 h 803993"/>
                  <a:gd name="connsiteX6" fmla="*/ 53332 w 221491"/>
                  <a:gd name="connsiteY6" fmla="*/ 772545 h 803993"/>
                  <a:gd name="connsiteX7" fmla="*/ 166742 w 221491"/>
                  <a:gd name="connsiteY7" fmla="*/ 780878 h 803993"/>
                  <a:gd name="connsiteX8" fmla="*/ 198024 w 221491"/>
                  <a:gd name="connsiteY8" fmla="*/ 576029 h 803993"/>
                  <a:gd name="connsiteX9" fmla="*/ 103108 w 221491"/>
                  <a:gd name="connsiteY9" fmla="*/ 398095 h 803993"/>
                  <a:gd name="connsiteX0" fmla="*/ 103108 w 221491"/>
                  <a:gd name="connsiteY0" fmla="*/ 398095 h 787253"/>
                  <a:gd name="connsiteX1" fmla="*/ 1775 w 221491"/>
                  <a:gd name="connsiteY1" fmla="*/ 190796 h 787253"/>
                  <a:gd name="connsiteX2" fmla="*/ 48075 w 221491"/>
                  <a:gd name="connsiteY2" fmla="*/ 25562 h 787253"/>
                  <a:gd name="connsiteX3" fmla="*/ 166608 w 221491"/>
                  <a:gd name="connsiteY3" fmla="*/ 17095 h 787253"/>
                  <a:gd name="connsiteX4" fmla="*/ 213932 w 221491"/>
                  <a:gd name="connsiteY4" fmla="*/ 187186 h 787253"/>
                  <a:gd name="connsiteX5" fmla="*/ 13184 w 221491"/>
                  <a:gd name="connsiteY5" fmla="*/ 582713 h 787253"/>
                  <a:gd name="connsiteX6" fmla="*/ 53332 w 221491"/>
                  <a:gd name="connsiteY6" fmla="*/ 772545 h 787253"/>
                  <a:gd name="connsiteX7" fmla="*/ 176368 w 221491"/>
                  <a:gd name="connsiteY7" fmla="*/ 748794 h 787253"/>
                  <a:gd name="connsiteX8" fmla="*/ 198024 w 221491"/>
                  <a:gd name="connsiteY8" fmla="*/ 576029 h 787253"/>
                  <a:gd name="connsiteX9" fmla="*/ 103108 w 221491"/>
                  <a:gd name="connsiteY9" fmla="*/ 398095 h 787253"/>
                  <a:gd name="connsiteX0" fmla="*/ 98806 w 217189"/>
                  <a:gd name="connsiteY0" fmla="*/ 397588 h 786746"/>
                  <a:gd name="connsiteX1" fmla="*/ 13515 w 217189"/>
                  <a:gd name="connsiteY1" fmla="*/ 180663 h 786746"/>
                  <a:gd name="connsiteX2" fmla="*/ 43773 w 217189"/>
                  <a:gd name="connsiteY2" fmla="*/ 25055 h 786746"/>
                  <a:gd name="connsiteX3" fmla="*/ 162306 w 217189"/>
                  <a:gd name="connsiteY3" fmla="*/ 16588 h 786746"/>
                  <a:gd name="connsiteX4" fmla="*/ 209630 w 217189"/>
                  <a:gd name="connsiteY4" fmla="*/ 186679 h 786746"/>
                  <a:gd name="connsiteX5" fmla="*/ 8882 w 217189"/>
                  <a:gd name="connsiteY5" fmla="*/ 582206 h 786746"/>
                  <a:gd name="connsiteX6" fmla="*/ 49030 w 217189"/>
                  <a:gd name="connsiteY6" fmla="*/ 772038 h 786746"/>
                  <a:gd name="connsiteX7" fmla="*/ 172066 w 217189"/>
                  <a:gd name="connsiteY7" fmla="*/ 748287 h 786746"/>
                  <a:gd name="connsiteX8" fmla="*/ 193722 w 217189"/>
                  <a:gd name="connsiteY8" fmla="*/ 575522 h 786746"/>
                  <a:gd name="connsiteX9" fmla="*/ 98806 w 217189"/>
                  <a:gd name="connsiteY9" fmla="*/ 397588 h 786746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0039 w 218422"/>
                  <a:gd name="connsiteY0" fmla="*/ 398439 h 777695"/>
                  <a:gd name="connsiteX1" fmla="*/ 1914 w 218422"/>
                  <a:gd name="connsiteY1" fmla="*/ 197557 h 777695"/>
                  <a:gd name="connsiteX2" fmla="*/ 45006 w 218422"/>
                  <a:gd name="connsiteY2" fmla="*/ 25906 h 777695"/>
                  <a:gd name="connsiteX3" fmla="*/ 163539 w 218422"/>
                  <a:gd name="connsiteY3" fmla="*/ 17439 h 777695"/>
                  <a:gd name="connsiteX4" fmla="*/ 210863 w 218422"/>
                  <a:gd name="connsiteY4" fmla="*/ 187530 h 777695"/>
                  <a:gd name="connsiteX5" fmla="*/ 10115 w 218422"/>
                  <a:gd name="connsiteY5" fmla="*/ 583057 h 777695"/>
                  <a:gd name="connsiteX6" fmla="*/ 50263 w 218422"/>
                  <a:gd name="connsiteY6" fmla="*/ 756847 h 777695"/>
                  <a:gd name="connsiteX7" fmla="*/ 173299 w 218422"/>
                  <a:gd name="connsiteY7" fmla="*/ 749138 h 777695"/>
                  <a:gd name="connsiteX8" fmla="*/ 194955 w 218422"/>
                  <a:gd name="connsiteY8" fmla="*/ 576373 h 777695"/>
                  <a:gd name="connsiteX9" fmla="*/ 100039 w 218422"/>
                  <a:gd name="connsiteY9" fmla="*/ 398439 h 777695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4503 w 223286"/>
                  <a:gd name="connsiteY0" fmla="*/ 389462 h 778620"/>
                  <a:gd name="connsiteX1" fmla="*/ 6378 w 223286"/>
                  <a:gd name="connsiteY1" fmla="*/ 188580 h 778620"/>
                  <a:gd name="connsiteX2" fmla="*/ 27011 w 223286"/>
                  <a:gd name="connsiteY2" fmla="*/ 42596 h 778620"/>
                  <a:gd name="connsiteX3" fmla="*/ 168003 w 223286"/>
                  <a:gd name="connsiteY3" fmla="*/ 8462 h 778620"/>
                  <a:gd name="connsiteX4" fmla="*/ 215327 w 223286"/>
                  <a:gd name="connsiteY4" fmla="*/ 178553 h 778620"/>
                  <a:gd name="connsiteX5" fmla="*/ 14579 w 223286"/>
                  <a:gd name="connsiteY5" fmla="*/ 574080 h 778620"/>
                  <a:gd name="connsiteX6" fmla="*/ 54727 w 223286"/>
                  <a:gd name="connsiteY6" fmla="*/ 763912 h 778620"/>
                  <a:gd name="connsiteX7" fmla="*/ 177763 w 223286"/>
                  <a:gd name="connsiteY7" fmla="*/ 740161 h 778620"/>
                  <a:gd name="connsiteX8" fmla="*/ 199419 w 223286"/>
                  <a:gd name="connsiteY8" fmla="*/ 567396 h 778620"/>
                  <a:gd name="connsiteX9" fmla="*/ 104503 w 223286"/>
                  <a:gd name="connsiteY9" fmla="*/ 389462 h 778620"/>
                  <a:gd name="connsiteX0" fmla="*/ 104276 w 221936"/>
                  <a:gd name="connsiteY0" fmla="*/ 369619 h 758777"/>
                  <a:gd name="connsiteX1" fmla="*/ 6151 w 221936"/>
                  <a:gd name="connsiteY1" fmla="*/ 168737 h 758777"/>
                  <a:gd name="connsiteX2" fmla="*/ 26784 w 221936"/>
                  <a:gd name="connsiteY2" fmla="*/ 22753 h 758777"/>
                  <a:gd name="connsiteX3" fmla="*/ 161360 w 221936"/>
                  <a:gd name="connsiteY3" fmla="*/ 14286 h 758777"/>
                  <a:gd name="connsiteX4" fmla="*/ 215100 w 221936"/>
                  <a:gd name="connsiteY4" fmla="*/ 158710 h 758777"/>
                  <a:gd name="connsiteX5" fmla="*/ 14352 w 221936"/>
                  <a:gd name="connsiteY5" fmla="*/ 554237 h 758777"/>
                  <a:gd name="connsiteX6" fmla="*/ 54500 w 221936"/>
                  <a:gd name="connsiteY6" fmla="*/ 744069 h 758777"/>
                  <a:gd name="connsiteX7" fmla="*/ 177536 w 221936"/>
                  <a:gd name="connsiteY7" fmla="*/ 720318 h 758777"/>
                  <a:gd name="connsiteX8" fmla="*/ 199192 w 221936"/>
                  <a:gd name="connsiteY8" fmla="*/ 547553 h 758777"/>
                  <a:gd name="connsiteX9" fmla="*/ 104276 w 221936"/>
                  <a:gd name="connsiteY9" fmla="*/ 369619 h 758777"/>
                  <a:gd name="connsiteX0" fmla="*/ 104276 w 221936"/>
                  <a:gd name="connsiteY0" fmla="*/ 369619 h 756581"/>
                  <a:gd name="connsiteX1" fmla="*/ 6151 w 221936"/>
                  <a:gd name="connsiteY1" fmla="*/ 168737 h 756581"/>
                  <a:gd name="connsiteX2" fmla="*/ 26784 w 221936"/>
                  <a:gd name="connsiteY2" fmla="*/ 22753 h 756581"/>
                  <a:gd name="connsiteX3" fmla="*/ 161360 w 221936"/>
                  <a:gd name="connsiteY3" fmla="*/ 14286 h 756581"/>
                  <a:gd name="connsiteX4" fmla="*/ 215100 w 221936"/>
                  <a:gd name="connsiteY4" fmla="*/ 158710 h 756581"/>
                  <a:gd name="connsiteX5" fmla="*/ 14352 w 221936"/>
                  <a:gd name="connsiteY5" fmla="*/ 554237 h 756581"/>
                  <a:gd name="connsiteX6" fmla="*/ 54500 w 221936"/>
                  <a:gd name="connsiteY6" fmla="*/ 740860 h 756581"/>
                  <a:gd name="connsiteX7" fmla="*/ 177536 w 221936"/>
                  <a:gd name="connsiteY7" fmla="*/ 720318 h 756581"/>
                  <a:gd name="connsiteX8" fmla="*/ 199192 w 221936"/>
                  <a:gd name="connsiteY8" fmla="*/ 547553 h 756581"/>
                  <a:gd name="connsiteX9" fmla="*/ 104276 w 221936"/>
                  <a:gd name="connsiteY9" fmla="*/ 369619 h 756581"/>
                  <a:gd name="connsiteX0" fmla="*/ 102535 w 220099"/>
                  <a:gd name="connsiteY0" fmla="*/ 362869 h 749831"/>
                  <a:gd name="connsiteX1" fmla="*/ 4410 w 220099"/>
                  <a:gd name="connsiteY1" fmla="*/ 161987 h 749831"/>
                  <a:gd name="connsiteX2" fmla="*/ 31460 w 220099"/>
                  <a:gd name="connsiteY2" fmla="*/ 35254 h 749831"/>
                  <a:gd name="connsiteX3" fmla="*/ 159619 w 220099"/>
                  <a:gd name="connsiteY3" fmla="*/ 7536 h 749831"/>
                  <a:gd name="connsiteX4" fmla="*/ 213359 w 220099"/>
                  <a:gd name="connsiteY4" fmla="*/ 151960 h 749831"/>
                  <a:gd name="connsiteX5" fmla="*/ 12611 w 220099"/>
                  <a:gd name="connsiteY5" fmla="*/ 547487 h 749831"/>
                  <a:gd name="connsiteX6" fmla="*/ 52759 w 220099"/>
                  <a:gd name="connsiteY6" fmla="*/ 734110 h 749831"/>
                  <a:gd name="connsiteX7" fmla="*/ 175795 w 220099"/>
                  <a:gd name="connsiteY7" fmla="*/ 713568 h 749831"/>
                  <a:gd name="connsiteX8" fmla="*/ 197451 w 220099"/>
                  <a:gd name="connsiteY8" fmla="*/ 540803 h 749831"/>
                  <a:gd name="connsiteX9" fmla="*/ 102535 w 220099"/>
                  <a:gd name="connsiteY9" fmla="*/ 362869 h 749831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01530 w 224374"/>
                  <a:gd name="connsiteY8" fmla="*/ 543662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17572 w 224374"/>
                  <a:gd name="connsiteY8" fmla="*/ 550079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7015"/>
                  <a:gd name="connsiteX1" fmla="*/ 8489 w 224374"/>
                  <a:gd name="connsiteY1" fmla="*/ 164846 h 757015"/>
                  <a:gd name="connsiteX2" fmla="*/ 22706 w 224374"/>
                  <a:gd name="connsiteY2" fmla="*/ 28488 h 757015"/>
                  <a:gd name="connsiteX3" fmla="*/ 163698 w 224374"/>
                  <a:gd name="connsiteY3" fmla="*/ 10395 h 757015"/>
                  <a:gd name="connsiteX4" fmla="*/ 217438 w 224374"/>
                  <a:gd name="connsiteY4" fmla="*/ 154819 h 757015"/>
                  <a:gd name="connsiteX5" fmla="*/ 16690 w 224374"/>
                  <a:gd name="connsiteY5" fmla="*/ 550346 h 757015"/>
                  <a:gd name="connsiteX6" fmla="*/ 56838 w 224374"/>
                  <a:gd name="connsiteY6" fmla="*/ 736969 h 757015"/>
                  <a:gd name="connsiteX7" fmla="*/ 192708 w 224374"/>
                  <a:gd name="connsiteY7" fmla="*/ 726052 h 757015"/>
                  <a:gd name="connsiteX8" fmla="*/ 217572 w 224374"/>
                  <a:gd name="connsiteY8" fmla="*/ 550079 h 757015"/>
                  <a:gd name="connsiteX9" fmla="*/ 106614 w 224374"/>
                  <a:gd name="connsiteY9" fmla="*/ 365728 h 757015"/>
                  <a:gd name="connsiteX0" fmla="*/ 100770 w 218193"/>
                  <a:gd name="connsiteY0" fmla="*/ 372867 h 764154"/>
                  <a:gd name="connsiteX1" fmla="*/ 2645 w 218193"/>
                  <a:gd name="connsiteY1" fmla="*/ 171985 h 764154"/>
                  <a:gd name="connsiteX2" fmla="*/ 39321 w 218193"/>
                  <a:gd name="connsiteY2" fmla="*/ 19585 h 764154"/>
                  <a:gd name="connsiteX3" fmla="*/ 157854 w 218193"/>
                  <a:gd name="connsiteY3" fmla="*/ 17534 h 764154"/>
                  <a:gd name="connsiteX4" fmla="*/ 211594 w 218193"/>
                  <a:gd name="connsiteY4" fmla="*/ 161958 h 764154"/>
                  <a:gd name="connsiteX5" fmla="*/ 10846 w 218193"/>
                  <a:gd name="connsiteY5" fmla="*/ 557485 h 764154"/>
                  <a:gd name="connsiteX6" fmla="*/ 50994 w 218193"/>
                  <a:gd name="connsiteY6" fmla="*/ 744108 h 764154"/>
                  <a:gd name="connsiteX7" fmla="*/ 186864 w 218193"/>
                  <a:gd name="connsiteY7" fmla="*/ 733191 h 764154"/>
                  <a:gd name="connsiteX8" fmla="*/ 211728 w 218193"/>
                  <a:gd name="connsiteY8" fmla="*/ 557218 h 764154"/>
                  <a:gd name="connsiteX9" fmla="*/ 100770 w 218193"/>
                  <a:gd name="connsiteY9" fmla="*/ 372867 h 764154"/>
                  <a:gd name="connsiteX0" fmla="*/ 103770 w 221193"/>
                  <a:gd name="connsiteY0" fmla="*/ 373064 h 764351"/>
                  <a:gd name="connsiteX1" fmla="*/ 2436 w 221193"/>
                  <a:gd name="connsiteY1" fmla="*/ 175390 h 764351"/>
                  <a:gd name="connsiteX2" fmla="*/ 42321 w 221193"/>
                  <a:gd name="connsiteY2" fmla="*/ 19782 h 764351"/>
                  <a:gd name="connsiteX3" fmla="*/ 160854 w 221193"/>
                  <a:gd name="connsiteY3" fmla="*/ 17731 h 764351"/>
                  <a:gd name="connsiteX4" fmla="*/ 214594 w 221193"/>
                  <a:gd name="connsiteY4" fmla="*/ 162155 h 764351"/>
                  <a:gd name="connsiteX5" fmla="*/ 13846 w 221193"/>
                  <a:gd name="connsiteY5" fmla="*/ 557682 h 764351"/>
                  <a:gd name="connsiteX6" fmla="*/ 53994 w 221193"/>
                  <a:gd name="connsiteY6" fmla="*/ 744305 h 764351"/>
                  <a:gd name="connsiteX7" fmla="*/ 189864 w 221193"/>
                  <a:gd name="connsiteY7" fmla="*/ 733388 h 764351"/>
                  <a:gd name="connsiteX8" fmla="*/ 214728 w 221193"/>
                  <a:gd name="connsiteY8" fmla="*/ 557415 h 764351"/>
                  <a:gd name="connsiteX9" fmla="*/ 103770 w 221193"/>
                  <a:gd name="connsiteY9" fmla="*/ 373064 h 764351"/>
                  <a:gd name="connsiteX0" fmla="*/ 101354 w 218777"/>
                  <a:gd name="connsiteY0" fmla="*/ 373064 h 764351"/>
                  <a:gd name="connsiteX1" fmla="*/ 20 w 218777"/>
                  <a:gd name="connsiteY1" fmla="*/ 175390 h 764351"/>
                  <a:gd name="connsiteX2" fmla="*/ 39905 w 218777"/>
                  <a:gd name="connsiteY2" fmla="*/ 19782 h 764351"/>
                  <a:gd name="connsiteX3" fmla="*/ 158438 w 218777"/>
                  <a:gd name="connsiteY3" fmla="*/ 17731 h 764351"/>
                  <a:gd name="connsiteX4" fmla="*/ 212178 w 218777"/>
                  <a:gd name="connsiteY4" fmla="*/ 162155 h 764351"/>
                  <a:gd name="connsiteX5" fmla="*/ 11430 w 218777"/>
                  <a:gd name="connsiteY5" fmla="*/ 557682 h 764351"/>
                  <a:gd name="connsiteX6" fmla="*/ 51578 w 218777"/>
                  <a:gd name="connsiteY6" fmla="*/ 744305 h 764351"/>
                  <a:gd name="connsiteX7" fmla="*/ 187448 w 218777"/>
                  <a:gd name="connsiteY7" fmla="*/ 733388 h 764351"/>
                  <a:gd name="connsiteX8" fmla="*/ 212312 w 218777"/>
                  <a:gd name="connsiteY8" fmla="*/ 557415 h 764351"/>
                  <a:gd name="connsiteX9" fmla="*/ 101354 w 218777"/>
                  <a:gd name="connsiteY9" fmla="*/ 373064 h 764351"/>
                  <a:gd name="connsiteX0" fmla="*/ 104214 w 221683"/>
                  <a:gd name="connsiteY0" fmla="*/ 362955 h 754242"/>
                  <a:gd name="connsiteX1" fmla="*/ 2880 w 221683"/>
                  <a:gd name="connsiteY1" fmla="*/ 165281 h 754242"/>
                  <a:gd name="connsiteX2" fmla="*/ 39556 w 221683"/>
                  <a:gd name="connsiteY2" fmla="*/ 35340 h 754242"/>
                  <a:gd name="connsiteX3" fmla="*/ 161298 w 221683"/>
                  <a:gd name="connsiteY3" fmla="*/ 7622 h 754242"/>
                  <a:gd name="connsiteX4" fmla="*/ 215038 w 221683"/>
                  <a:gd name="connsiteY4" fmla="*/ 152046 h 754242"/>
                  <a:gd name="connsiteX5" fmla="*/ 14290 w 221683"/>
                  <a:gd name="connsiteY5" fmla="*/ 547573 h 754242"/>
                  <a:gd name="connsiteX6" fmla="*/ 54438 w 221683"/>
                  <a:gd name="connsiteY6" fmla="*/ 734196 h 754242"/>
                  <a:gd name="connsiteX7" fmla="*/ 190308 w 221683"/>
                  <a:gd name="connsiteY7" fmla="*/ 723279 h 754242"/>
                  <a:gd name="connsiteX8" fmla="*/ 215172 w 221683"/>
                  <a:gd name="connsiteY8" fmla="*/ 547306 h 754242"/>
                  <a:gd name="connsiteX9" fmla="*/ 104214 w 221683"/>
                  <a:gd name="connsiteY9" fmla="*/ 362955 h 754242"/>
                  <a:gd name="connsiteX0" fmla="*/ 103390 w 220773"/>
                  <a:gd name="connsiteY0" fmla="*/ 368349 h 759636"/>
                  <a:gd name="connsiteX1" fmla="*/ 2056 w 220773"/>
                  <a:gd name="connsiteY1" fmla="*/ 170675 h 759636"/>
                  <a:gd name="connsiteX2" fmla="*/ 45148 w 220773"/>
                  <a:gd name="connsiteY2" fmla="*/ 24692 h 759636"/>
                  <a:gd name="connsiteX3" fmla="*/ 160474 w 220773"/>
                  <a:gd name="connsiteY3" fmla="*/ 13016 h 759636"/>
                  <a:gd name="connsiteX4" fmla="*/ 214214 w 220773"/>
                  <a:gd name="connsiteY4" fmla="*/ 157440 h 759636"/>
                  <a:gd name="connsiteX5" fmla="*/ 13466 w 220773"/>
                  <a:gd name="connsiteY5" fmla="*/ 552967 h 759636"/>
                  <a:gd name="connsiteX6" fmla="*/ 53614 w 220773"/>
                  <a:gd name="connsiteY6" fmla="*/ 739590 h 759636"/>
                  <a:gd name="connsiteX7" fmla="*/ 189484 w 220773"/>
                  <a:gd name="connsiteY7" fmla="*/ 728673 h 759636"/>
                  <a:gd name="connsiteX8" fmla="*/ 214348 w 220773"/>
                  <a:gd name="connsiteY8" fmla="*/ 552700 h 759636"/>
                  <a:gd name="connsiteX9" fmla="*/ 103390 w 220773"/>
                  <a:gd name="connsiteY9" fmla="*/ 368349 h 75963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3923"/>
                  <a:gd name="connsiteY0" fmla="*/ 368810 h 760097"/>
                  <a:gd name="connsiteX1" fmla="*/ 2056 w 223923"/>
                  <a:gd name="connsiteY1" fmla="*/ 171136 h 760097"/>
                  <a:gd name="connsiteX2" fmla="*/ 45148 w 223923"/>
                  <a:gd name="connsiteY2" fmla="*/ 25153 h 760097"/>
                  <a:gd name="connsiteX3" fmla="*/ 160474 w 223923"/>
                  <a:gd name="connsiteY3" fmla="*/ 13477 h 760097"/>
                  <a:gd name="connsiteX4" fmla="*/ 223840 w 223923"/>
                  <a:gd name="connsiteY4" fmla="*/ 164318 h 760097"/>
                  <a:gd name="connsiteX5" fmla="*/ 13466 w 223923"/>
                  <a:gd name="connsiteY5" fmla="*/ 553428 h 760097"/>
                  <a:gd name="connsiteX6" fmla="*/ 53614 w 223923"/>
                  <a:gd name="connsiteY6" fmla="*/ 740051 h 760097"/>
                  <a:gd name="connsiteX7" fmla="*/ 189484 w 223923"/>
                  <a:gd name="connsiteY7" fmla="*/ 729134 h 760097"/>
                  <a:gd name="connsiteX8" fmla="*/ 214348 w 223923"/>
                  <a:gd name="connsiteY8" fmla="*/ 553161 h 760097"/>
                  <a:gd name="connsiteX9" fmla="*/ 103390 w 223923"/>
                  <a:gd name="connsiteY9" fmla="*/ 368810 h 760097"/>
                  <a:gd name="connsiteX0" fmla="*/ 112635 w 233168"/>
                  <a:gd name="connsiteY0" fmla="*/ 369280 h 760567"/>
                  <a:gd name="connsiteX1" fmla="*/ 1676 w 233168"/>
                  <a:gd name="connsiteY1" fmla="*/ 181231 h 760567"/>
                  <a:gd name="connsiteX2" fmla="*/ 54393 w 233168"/>
                  <a:gd name="connsiteY2" fmla="*/ 25623 h 760567"/>
                  <a:gd name="connsiteX3" fmla="*/ 169719 w 233168"/>
                  <a:gd name="connsiteY3" fmla="*/ 13947 h 760567"/>
                  <a:gd name="connsiteX4" fmla="*/ 233085 w 233168"/>
                  <a:gd name="connsiteY4" fmla="*/ 164788 h 760567"/>
                  <a:gd name="connsiteX5" fmla="*/ 22711 w 233168"/>
                  <a:gd name="connsiteY5" fmla="*/ 553898 h 760567"/>
                  <a:gd name="connsiteX6" fmla="*/ 62859 w 233168"/>
                  <a:gd name="connsiteY6" fmla="*/ 740521 h 760567"/>
                  <a:gd name="connsiteX7" fmla="*/ 198729 w 233168"/>
                  <a:gd name="connsiteY7" fmla="*/ 729604 h 760567"/>
                  <a:gd name="connsiteX8" fmla="*/ 223593 w 233168"/>
                  <a:gd name="connsiteY8" fmla="*/ 553631 h 760567"/>
                  <a:gd name="connsiteX9" fmla="*/ 112635 w 233168"/>
                  <a:gd name="connsiteY9" fmla="*/ 369280 h 760567"/>
                  <a:gd name="connsiteX0" fmla="*/ 111224 w 231757"/>
                  <a:gd name="connsiteY0" fmla="*/ 369280 h 760567"/>
                  <a:gd name="connsiteX1" fmla="*/ 265 w 231757"/>
                  <a:gd name="connsiteY1" fmla="*/ 181231 h 760567"/>
                  <a:gd name="connsiteX2" fmla="*/ 52982 w 231757"/>
                  <a:gd name="connsiteY2" fmla="*/ 25623 h 760567"/>
                  <a:gd name="connsiteX3" fmla="*/ 168308 w 231757"/>
                  <a:gd name="connsiteY3" fmla="*/ 13947 h 760567"/>
                  <a:gd name="connsiteX4" fmla="*/ 231674 w 231757"/>
                  <a:gd name="connsiteY4" fmla="*/ 164788 h 760567"/>
                  <a:gd name="connsiteX5" fmla="*/ 21300 w 231757"/>
                  <a:gd name="connsiteY5" fmla="*/ 553898 h 760567"/>
                  <a:gd name="connsiteX6" fmla="*/ 61448 w 231757"/>
                  <a:gd name="connsiteY6" fmla="*/ 740521 h 760567"/>
                  <a:gd name="connsiteX7" fmla="*/ 197318 w 231757"/>
                  <a:gd name="connsiteY7" fmla="*/ 729604 h 760567"/>
                  <a:gd name="connsiteX8" fmla="*/ 222182 w 231757"/>
                  <a:gd name="connsiteY8" fmla="*/ 553631 h 760567"/>
                  <a:gd name="connsiteX9" fmla="*/ 111224 w 231757"/>
                  <a:gd name="connsiteY9" fmla="*/ 369280 h 7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57" h="760567">
                    <a:moveTo>
                      <a:pt x="111224" y="369280"/>
                    </a:moveTo>
                    <a:cubicBezTo>
                      <a:pt x="74238" y="307214"/>
                      <a:pt x="3555" y="257758"/>
                      <a:pt x="265" y="181231"/>
                    </a:cubicBezTo>
                    <a:cubicBezTo>
                      <a:pt x="-3025" y="104704"/>
                      <a:pt x="24975" y="53504"/>
                      <a:pt x="52982" y="25623"/>
                    </a:cubicBezTo>
                    <a:cubicBezTo>
                      <a:pt x="80989" y="-2258"/>
                      <a:pt x="138526" y="-9247"/>
                      <a:pt x="168308" y="13947"/>
                    </a:cubicBezTo>
                    <a:cubicBezTo>
                      <a:pt x="198090" y="37141"/>
                      <a:pt x="233716" y="71587"/>
                      <a:pt x="231674" y="164788"/>
                    </a:cubicBezTo>
                    <a:cubicBezTo>
                      <a:pt x="229632" y="257989"/>
                      <a:pt x="49671" y="457943"/>
                      <a:pt x="21300" y="553898"/>
                    </a:cubicBezTo>
                    <a:cubicBezTo>
                      <a:pt x="-7071" y="649853"/>
                      <a:pt x="32112" y="711237"/>
                      <a:pt x="61448" y="740521"/>
                    </a:cubicBezTo>
                    <a:cubicBezTo>
                      <a:pt x="90784" y="769805"/>
                      <a:pt x="168390" y="767704"/>
                      <a:pt x="197318" y="729604"/>
                    </a:cubicBezTo>
                    <a:cubicBezTo>
                      <a:pt x="226246" y="691504"/>
                      <a:pt x="236531" y="613685"/>
                      <a:pt x="222182" y="553631"/>
                    </a:cubicBezTo>
                    <a:cubicBezTo>
                      <a:pt x="207833" y="493577"/>
                      <a:pt x="148210" y="431346"/>
                      <a:pt x="111224" y="369280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glow rad="50800">
                  <a:schemeClr val="accent1">
                    <a:lumMod val="60000"/>
                    <a:lumOff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35099" y="2143560"/>
            <a:ext cx="3764719" cy="1127470"/>
            <a:chOff x="335099" y="2143560"/>
            <a:chExt cx="3764719" cy="1127470"/>
          </a:xfrm>
        </p:grpSpPr>
        <p:grpSp>
          <p:nvGrpSpPr>
            <p:cNvPr id="156" name="Group 155"/>
            <p:cNvGrpSpPr/>
            <p:nvPr/>
          </p:nvGrpSpPr>
          <p:grpSpPr>
            <a:xfrm>
              <a:off x="422736" y="2143560"/>
              <a:ext cx="3677082" cy="1127470"/>
              <a:chOff x="531802" y="2179240"/>
              <a:chExt cx="3677082" cy="1127470"/>
            </a:xfrm>
          </p:grpSpPr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879" y="2179240"/>
                <a:ext cx="3408005" cy="1077173"/>
              </a:xfrm>
              <a:prstGeom prst="rect">
                <a:avLst/>
              </a:prstGeom>
            </p:spPr>
          </p:pic>
          <p:sp>
            <p:nvSpPr>
              <p:cNvPr id="155" name="Rectangle 154"/>
              <p:cNvSpPr/>
              <p:nvPr/>
            </p:nvSpPr>
            <p:spPr>
              <a:xfrm>
                <a:off x="531802" y="3053289"/>
                <a:ext cx="2894404" cy="2534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Weiner et al. OL, 43, 743, 2018</a:t>
                </a: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335099" y="2164349"/>
              <a:ext cx="444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>
                  <a:latin typeface="Times New Roman" charset="0"/>
                  <a:ea typeface="Times New Roman" charset="0"/>
                  <a:cs typeface="Times New Roman" charset="0"/>
                </a:rPr>
                <a:t>e.g.</a:t>
              </a:r>
              <a:endParaRPr lang="en-US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011244" y="2189811"/>
            <a:ext cx="3638897" cy="1169636"/>
            <a:chOff x="5011244" y="2189811"/>
            <a:chExt cx="3638897" cy="1169636"/>
          </a:xfrm>
        </p:grpSpPr>
        <p:grpSp>
          <p:nvGrpSpPr>
            <p:cNvPr id="166" name="Group 165"/>
            <p:cNvGrpSpPr/>
            <p:nvPr/>
          </p:nvGrpSpPr>
          <p:grpSpPr>
            <a:xfrm>
              <a:off x="5015991" y="2189811"/>
              <a:ext cx="3634150" cy="1098084"/>
              <a:chOff x="5137557" y="2235439"/>
              <a:chExt cx="3634150" cy="1098084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3214" y="2330168"/>
                <a:ext cx="3218493" cy="1003355"/>
              </a:xfrm>
              <a:prstGeom prst="rect">
                <a:avLst/>
              </a:prstGeom>
            </p:spPr>
          </p:pic>
          <p:sp>
            <p:nvSpPr>
              <p:cNvPr id="160" name="Rectangle 159"/>
              <p:cNvSpPr/>
              <p:nvPr/>
            </p:nvSpPr>
            <p:spPr>
              <a:xfrm>
                <a:off x="5137557" y="2235439"/>
                <a:ext cx="4074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i="1" dirty="0">
                    <a:latin typeface="Times New Roman" charset="0"/>
                    <a:ea typeface="Times New Roman" charset="0"/>
                    <a:cs typeface="Times New Roman" charset="0"/>
                  </a:rPr>
                  <a:t>e.g.</a:t>
                </a:r>
                <a:endParaRPr lang="en-US" dirty="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424551" y="3091393"/>
                <a:ext cx="526472" cy="242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140536" y="3091394"/>
                <a:ext cx="473033" cy="129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073780" y="3083504"/>
                <a:ext cx="526472" cy="242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608899" y="2270309"/>
                <a:ext cx="340639" cy="3937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898079" y="2472126"/>
                <a:ext cx="1104404" cy="143941"/>
              </a:xfrm>
              <a:prstGeom prst="rect">
                <a:avLst/>
              </a:prstGeom>
              <a:solidFill>
                <a:srgbClr val="FFFF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5011244" y="3145086"/>
              <a:ext cx="2566219" cy="214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i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Sergienko</a:t>
              </a:r>
              <a:r>
                <a:rPr lang="en-US" sz="1200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et al. OE, 24, 24947,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21277" y="4882510"/>
            <a:ext cx="3322723" cy="273844"/>
          </a:xfrm>
        </p:spPr>
        <p:txBody>
          <a:bodyPr/>
          <a:lstStyle/>
          <a:p>
            <a:fld id="{4EE2EFE2-48DF-43E2-97A9-9A92EE13FC1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biphoton shaping – nonlinear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0058" y="2423465"/>
                <a:ext cx="8523689" cy="1138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𝑖𝑛𝑑𝑖𝑣𝑖𝑑𝑢𝑎𝑙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1600" i="1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i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𝐿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charset="0"/>
                                    </a:rPr>
                                    <m:t>sinc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𝛥</m:t>
                                          </m:r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𝑘𝐿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|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𝐻𝑉</m:t>
                                      </m:r>
                                    </m:e>
                                  </m:d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𝐿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charset="0"/>
                                    </a:rPr>
                                    <m:t>sinc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𝛥</m:t>
                                          </m:r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𝑘𝐿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|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𝑉𝐻</m:t>
                                      </m:r>
                                    </m:e>
                                  </m:d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6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8" y="2423465"/>
                <a:ext cx="8523689" cy="1138004"/>
              </a:xfrm>
              <a:prstGeom prst="rect">
                <a:avLst/>
              </a:prstGeom>
              <a:blipFill>
                <a:blip r:embed="rId3"/>
                <a:stretch>
                  <a:fillRect t="-85556" b="-7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1659470" y="960147"/>
            <a:ext cx="1468983" cy="12380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biphoton</a:t>
            </a:r>
            <a:r>
              <a:rPr lang="en-US" sz="1400" b="1" dirty="0">
                <a:solidFill>
                  <a:schemeClr val="tx1"/>
                </a:solidFill>
              </a:rPr>
              <a:t> generation in </a:t>
            </a:r>
            <a:r>
              <a:rPr lang="en-US" sz="1400" b="1" i="1" dirty="0">
                <a:solidFill>
                  <a:schemeClr val="tx1"/>
                </a:solidFill>
              </a:rPr>
              <a:t>simple</a:t>
            </a:r>
            <a:r>
              <a:rPr lang="en-US" sz="1400" b="1" dirty="0">
                <a:solidFill>
                  <a:schemeClr val="tx1"/>
                </a:solidFill>
              </a:rPr>
              <a:t> nonlinear medium (</a:t>
            </a:r>
            <a:r>
              <a:rPr lang="en-US" sz="1400" b="1" dirty="0" err="1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 dirty="0" err="1">
                <a:solidFill>
                  <a:schemeClr val="tx1"/>
                </a:solidFill>
              </a:rPr>
              <a:t>kL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02" y="-4127"/>
            <a:ext cx="8501945" cy="563675"/>
          </a:xfrm>
        </p:spPr>
        <p:txBody>
          <a:bodyPr/>
          <a:lstStyle/>
          <a:p>
            <a:r>
              <a:rPr lang="en-US" sz="2800" dirty="0"/>
              <a:t>Simultaneous spectral and polarization shaping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2290" y="2798538"/>
                <a:ext cx="7221600" cy="1551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𝑐𝑎𝑠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1600" i="1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 i="1">
                          <a:latin typeface="Cambria Math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charset="0"/>
                        </a:rPr>
                        <m:t>sinc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charset="0"/>
                                </a:rPr>
                                <m:t>𝛥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𝑘𝐿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600" i="0">
                          <a:latin typeface="Cambria Math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{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𝐻𝐻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𝜑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𝐻𝐻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effectLst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16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𝐻𝑉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4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6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𝜑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4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𝛥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𝑘𝐿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𝛥</m:t>
                                </m:r>
                                <m:r>
                                  <a:rPr lang="en-US" sz="16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𝐻𝑉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effectLst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𝑉𝐻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𝛥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𝑘𝐿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𝛥</m:t>
                                  </m:r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𝑉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effectLst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𝑉𝑉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6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𝜑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𝑉𝑉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}</a:t>
                </a:r>
                <a:r>
                  <a:rPr lang="en-US" sz="1600" dirty="0">
                    <a:effectLst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0" y="2798538"/>
                <a:ext cx="7221600" cy="1551900"/>
              </a:xfrm>
              <a:prstGeom prst="rect">
                <a:avLst/>
              </a:prstGeom>
              <a:blipFill>
                <a:blip r:embed="rId3"/>
                <a:stretch>
                  <a:fillRect l="-3684" t="-62097" r="-351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659470" y="960147"/>
            <a:ext cx="1468983" cy="12380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biphoton</a:t>
            </a:r>
            <a:r>
              <a:rPr lang="en-US" sz="1400" b="1" dirty="0">
                <a:solidFill>
                  <a:schemeClr val="tx1"/>
                </a:solidFill>
              </a:rPr>
              <a:t> generation in </a:t>
            </a:r>
            <a:r>
              <a:rPr lang="en-US" sz="1400" b="1" i="1" dirty="0">
                <a:solidFill>
                  <a:schemeClr val="tx1"/>
                </a:solidFill>
              </a:rPr>
              <a:t>simple</a:t>
            </a:r>
            <a:r>
              <a:rPr lang="en-US" sz="1400" b="1" dirty="0">
                <a:solidFill>
                  <a:schemeClr val="tx1"/>
                </a:solidFill>
              </a:rPr>
              <a:t> nonlinear medium (</a:t>
            </a:r>
            <a:r>
              <a:rPr lang="en-US" sz="1400" b="1" dirty="0" err="1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 dirty="0" err="1">
                <a:solidFill>
                  <a:schemeClr val="tx1"/>
                </a:solidFill>
              </a:rPr>
              <a:t>kL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08133" y="943354"/>
            <a:ext cx="1468983" cy="12380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biphoton</a:t>
            </a:r>
            <a:r>
              <a:rPr lang="en-US" sz="1400" b="1" dirty="0">
                <a:solidFill>
                  <a:schemeClr val="tx1"/>
                </a:solidFill>
              </a:rPr>
              <a:t> generation in </a:t>
            </a:r>
            <a:r>
              <a:rPr lang="en-US" sz="1400" b="1" i="1" dirty="0">
                <a:solidFill>
                  <a:schemeClr val="tx1"/>
                </a:solidFill>
              </a:rPr>
              <a:t>simple</a:t>
            </a:r>
            <a:r>
              <a:rPr lang="en-US" sz="1400" b="1" dirty="0">
                <a:solidFill>
                  <a:schemeClr val="tx1"/>
                </a:solidFill>
              </a:rPr>
              <a:t> nonlinear medium (</a:t>
            </a:r>
            <a:r>
              <a:rPr lang="en-US" sz="1400" b="1" dirty="0" err="1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 dirty="0" err="1">
                <a:solidFill>
                  <a:schemeClr val="tx1"/>
                </a:solidFill>
              </a:rPr>
              <a:t>kL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128453" y="929274"/>
                <a:ext cx="1180900" cy="123787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Dispersion</a:t>
                </a:r>
              </a:p>
              <a:p>
                <a:pPr algn="ctr"/>
                <a:endParaRPr lang="en-US" sz="1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𝛥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  <a:p>
                <a:pPr algn="ctr"/>
                <a:endParaRPr lang="en-CA" sz="1400" b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53" y="929274"/>
                <a:ext cx="1180900" cy="12378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309353" y="929273"/>
                <a:ext cx="1498780" cy="123787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Polarization</a:t>
                </a:r>
              </a:p>
              <a:p>
                <a:pPr algn="ctr"/>
                <a:r>
                  <a:rPr lang="en-US" sz="1400" b="1" dirty="0"/>
                  <a:t>Rotation</a:t>
                </a:r>
              </a:p>
              <a:p>
                <a:pPr algn="ctr"/>
                <a:endParaRPr lang="en-US" sz="1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latin typeface="Cambria Math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200" b="1" i="1" smtClean="0">
                              <a:latin typeface="Cambria Math" charset="0"/>
                            </a:rPr>
                            <m:t>𝒔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𝒊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1400" b="1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3" y="929273"/>
                <a:ext cx="1498780" cy="12378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18903" y="567694"/>
            <a:ext cx="1459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Linear medium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991" y="2147954"/>
            <a:ext cx="8958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Spectral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shaping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5143" y="2136937"/>
            <a:ext cx="11497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Polarization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shaping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32" y="4504208"/>
            <a:ext cx="479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, L. Qian et al., </a:t>
            </a: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npj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 Quantum Information, 5, 77, 2019</a:t>
            </a:r>
          </a:p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, L. Qian et al., CLEO 2020, FM2C.7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/>
      <p:bldP spid="14" grpId="0"/>
      <p:bldP spid="14" grpId="1"/>
      <p:bldP spid="15" grpId="0"/>
      <p:bldP spid="15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All-fiber implementation - reflection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130" y="4602007"/>
            <a:ext cx="908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Common-path configuration: pump, signal, idler travel in the same mode and same path </a:t>
            </a:r>
            <a:r>
              <a:rPr lang="mr-IN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complete phase stability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FF791A5-76F7-EB4B-ADA4-38B0DEEAC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155" y="2371998"/>
            <a:ext cx="3386512" cy="216154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68BC15B-D14B-8148-90CB-DAE58199D940}"/>
              </a:ext>
            </a:extLst>
          </p:cNvPr>
          <p:cNvSpPr txBox="1"/>
          <p:nvPr/>
        </p:nvSpPr>
        <p:spPr>
          <a:xfrm>
            <a:off x="4665211" y="2617417"/>
            <a:ext cx="1167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PPSF</a:t>
            </a:r>
            <a:endParaRPr lang="en-CA" sz="1100" b="1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09F9F3-A12C-AA46-8325-82BC0DD0FEBA}"/>
              </a:ext>
            </a:extLst>
          </p:cNvPr>
          <p:cNvSpPr txBox="1"/>
          <p:nvPr/>
        </p:nvSpPr>
        <p:spPr>
          <a:xfrm>
            <a:off x="4572002" y="3626382"/>
            <a:ext cx="73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PC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7A6289-7906-284F-9987-43E3753DA248}"/>
              </a:ext>
            </a:extLst>
          </p:cNvPr>
          <p:cNvSpPr txBox="1"/>
          <p:nvPr/>
        </p:nvSpPr>
        <p:spPr>
          <a:xfrm>
            <a:off x="4731727" y="4072642"/>
            <a:ext cx="3055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Broadband reflector</a:t>
            </a:r>
            <a:endParaRPr lang="en-CA" sz="16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CA6890-95CE-9F4F-AE7A-8C17335E53D9}"/>
              </a:ext>
            </a:extLst>
          </p:cNvPr>
          <p:cNvCxnSpPr>
            <a:cxnSpLocks/>
          </p:cNvCxnSpPr>
          <p:nvPr/>
        </p:nvCxnSpPr>
        <p:spPr>
          <a:xfrm flipH="1" flipV="1">
            <a:off x="4390551" y="4210341"/>
            <a:ext cx="362901" cy="54288"/>
          </a:xfrm>
          <a:prstGeom prst="straightConnector1">
            <a:avLst/>
          </a:prstGeom>
          <a:ln w="63500">
            <a:solidFill>
              <a:srgbClr val="FF0000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DF8923-E04C-894C-B5D7-B13E429A43D1}"/>
              </a:ext>
            </a:extLst>
          </p:cNvPr>
          <p:cNvGrpSpPr/>
          <p:nvPr/>
        </p:nvGrpSpPr>
        <p:grpSpPr>
          <a:xfrm>
            <a:off x="950096" y="778686"/>
            <a:ext cx="6836788" cy="1842362"/>
            <a:chOff x="950096" y="778686"/>
            <a:chExt cx="6836788" cy="1842362"/>
          </a:xfrm>
        </p:grpSpPr>
        <p:grpSp>
          <p:nvGrpSpPr>
            <p:cNvPr id="10" name="Group 9"/>
            <p:cNvGrpSpPr/>
            <p:nvPr/>
          </p:nvGrpSpPr>
          <p:grpSpPr>
            <a:xfrm>
              <a:off x="2168329" y="1340415"/>
              <a:ext cx="2180909" cy="274320"/>
              <a:chOff x="4090669" y="2879377"/>
              <a:chExt cx="2180909" cy="27432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090669" y="2879377"/>
                <a:ext cx="217987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90670" y="2980423"/>
                <a:ext cx="2180908" cy="70200"/>
              </a:xfrm>
              <a:prstGeom prst="rect">
                <a:avLst/>
              </a:prstGeom>
              <a:noFill/>
              <a:ln w="19050">
                <a:solidFill>
                  <a:srgbClr val="4E6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4379506" y="3015542"/>
                <a:ext cx="1454800" cy="331"/>
              </a:xfrm>
              <a:prstGeom prst="line">
                <a:avLst/>
              </a:prstGeom>
              <a:ln w="76200">
                <a:solidFill>
                  <a:srgbClr val="96969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4348202" y="1327332"/>
              <a:ext cx="282289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48203" y="1451351"/>
              <a:ext cx="2822889" cy="71195"/>
            </a:xfrm>
            <a:prstGeom prst="rect">
              <a:avLst/>
            </a:prstGeom>
            <a:noFill/>
            <a:ln w="19050">
              <a:solidFill>
                <a:srgbClr val="4E6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44103" y="1179898"/>
              <a:ext cx="968789" cy="496958"/>
              <a:chOff x="2241550" y="2753138"/>
              <a:chExt cx="2014953" cy="120641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1550" y="2753138"/>
                <a:ext cx="2014953" cy="1158461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528391" y="3776870"/>
                <a:ext cx="447261" cy="1826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3616967" y="1679823"/>
                  <a:ext cx="2563522" cy="6972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 inline polarization controller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1">
                                    <a:latin typeface="Cambria Math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1" i="1">
                                <a:latin typeface="Cambria Math" charset="0"/>
                              </a:rPr>
                              <m:t>𝒔</m:t>
                            </m:r>
                            <m:r>
                              <a:rPr lang="en-US" sz="1400" b="1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400" b="1" i="1">
                                <a:latin typeface="Cambria Math" charset="0"/>
                              </a:rPr>
                              <m:t>𝒊</m:t>
                            </m:r>
                            <m:r>
                              <a:rPr lang="en-US" sz="1400" b="1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400" b="1" i="1">
                                <a:latin typeface="Cambria Math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967" y="1679823"/>
                  <a:ext cx="2563522" cy="697242"/>
                </a:xfrm>
                <a:prstGeom prst="rect">
                  <a:avLst/>
                </a:prstGeom>
                <a:blipFill>
                  <a:blip r:embed="rId5"/>
                  <a:stretch>
                    <a:fillRect l="-493" t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>
              <a:off x="950096" y="1062304"/>
              <a:ext cx="527234" cy="941645"/>
              <a:chOff x="316614" y="1316424"/>
              <a:chExt cx="527234" cy="9416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16614" y="1316424"/>
                <a:ext cx="198379" cy="199900"/>
              </a:xfrm>
              <a:prstGeom prst="ellipse">
                <a:avLst/>
              </a:prstGeom>
              <a:gradFill>
                <a:gsLst>
                  <a:gs pos="2200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335616" y="1714910"/>
                <a:ext cx="169879" cy="543159"/>
                <a:chOff x="-4277893" y="2606259"/>
                <a:chExt cx="169879" cy="543159"/>
              </a:xfrm>
            </p:grpSpPr>
            <p:sp>
              <p:nvSpPr>
                <p:cNvPr id="32" name="Oval 31"/>
                <p:cNvSpPr>
                  <a:spLocks noChangeAspect="1"/>
                </p:cNvSpPr>
                <p:nvPr/>
              </p:nvSpPr>
              <p:spPr>
                <a:xfrm>
                  <a:off x="-4242298" y="2661807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-4242297" y="2967080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00B05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-4277893" y="2606259"/>
                  <a:ext cx="169879" cy="543159"/>
                </a:xfrm>
                <a:custGeom>
                  <a:avLst/>
                  <a:gdLst>
                    <a:gd name="connsiteX0" fmla="*/ 128117 w 273538"/>
                    <a:gd name="connsiteY0" fmla="*/ 399468 h 836551"/>
                    <a:gd name="connsiteX1" fmla="*/ 1117 w 273538"/>
                    <a:gd name="connsiteY1" fmla="*/ 179335 h 836551"/>
                    <a:gd name="connsiteX2" fmla="*/ 73084 w 273538"/>
                    <a:gd name="connsiteY2" fmla="*/ 26935 h 836551"/>
                    <a:gd name="connsiteX3" fmla="*/ 191617 w 273538"/>
                    <a:gd name="connsiteY3" fmla="*/ 18468 h 836551"/>
                    <a:gd name="connsiteX4" fmla="*/ 267817 w 273538"/>
                    <a:gd name="connsiteY4" fmla="*/ 217435 h 836551"/>
                    <a:gd name="connsiteX5" fmla="*/ 34984 w 273538"/>
                    <a:gd name="connsiteY5" fmla="*/ 539168 h 836551"/>
                    <a:gd name="connsiteX6" fmla="*/ 81550 w 273538"/>
                    <a:gd name="connsiteY6" fmla="*/ 793168 h 836551"/>
                    <a:gd name="connsiteX7" fmla="*/ 178917 w 273538"/>
                    <a:gd name="connsiteY7" fmla="*/ 814335 h 836551"/>
                    <a:gd name="connsiteX8" fmla="*/ 255117 w 273538"/>
                    <a:gd name="connsiteY8" fmla="*/ 564568 h 836551"/>
                    <a:gd name="connsiteX9" fmla="*/ 128117 w 273538"/>
                    <a:gd name="connsiteY9" fmla="*/ 399468 h 836551"/>
                    <a:gd name="connsiteX0" fmla="*/ 102552 w 247973"/>
                    <a:gd name="connsiteY0" fmla="*/ 402003 h 839086"/>
                    <a:gd name="connsiteX1" fmla="*/ 4428 w 247973"/>
                    <a:gd name="connsiteY1" fmla="*/ 229997 h 839086"/>
                    <a:gd name="connsiteX2" fmla="*/ 47519 w 247973"/>
                    <a:gd name="connsiteY2" fmla="*/ 29470 h 839086"/>
                    <a:gd name="connsiteX3" fmla="*/ 166052 w 247973"/>
                    <a:gd name="connsiteY3" fmla="*/ 21003 h 839086"/>
                    <a:gd name="connsiteX4" fmla="*/ 242252 w 247973"/>
                    <a:gd name="connsiteY4" fmla="*/ 219970 h 839086"/>
                    <a:gd name="connsiteX5" fmla="*/ 9419 w 247973"/>
                    <a:gd name="connsiteY5" fmla="*/ 541703 h 839086"/>
                    <a:gd name="connsiteX6" fmla="*/ 55985 w 247973"/>
                    <a:gd name="connsiteY6" fmla="*/ 795703 h 839086"/>
                    <a:gd name="connsiteX7" fmla="*/ 153352 w 247973"/>
                    <a:gd name="connsiteY7" fmla="*/ 816870 h 839086"/>
                    <a:gd name="connsiteX8" fmla="*/ 229552 w 247973"/>
                    <a:gd name="connsiteY8" fmla="*/ 567103 h 839086"/>
                    <a:gd name="connsiteX9" fmla="*/ 102552 w 247973"/>
                    <a:gd name="connsiteY9" fmla="*/ 402003 h 839086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18422"/>
                    <a:gd name="connsiteY0" fmla="*/ 400055 h 835087"/>
                    <a:gd name="connsiteX1" fmla="*/ 1915 w 218422"/>
                    <a:gd name="connsiteY1" fmla="*/ 228049 h 835087"/>
                    <a:gd name="connsiteX2" fmla="*/ 45006 w 218422"/>
                    <a:gd name="connsiteY2" fmla="*/ 27522 h 835087"/>
                    <a:gd name="connsiteX3" fmla="*/ 163539 w 218422"/>
                    <a:gd name="connsiteY3" fmla="*/ 19055 h 835087"/>
                    <a:gd name="connsiteX4" fmla="*/ 210863 w 218422"/>
                    <a:gd name="connsiteY4" fmla="*/ 189146 h 835087"/>
                    <a:gd name="connsiteX5" fmla="*/ 10115 w 218422"/>
                    <a:gd name="connsiteY5" fmla="*/ 584673 h 835087"/>
                    <a:gd name="connsiteX6" fmla="*/ 53472 w 218422"/>
                    <a:gd name="connsiteY6" fmla="*/ 793755 h 835087"/>
                    <a:gd name="connsiteX7" fmla="*/ 150839 w 218422"/>
                    <a:gd name="connsiteY7" fmla="*/ 814922 h 835087"/>
                    <a:gd name="connsiteX8" fmla="*/ 210997 w 218422"/>
                    <a:gd name="connsiteY8" fmla="*/ 577989 h 835087"/>
                    <a:gd name="connsiteX9" fmla="*/ 100039 w 218422"/>
                    <a:gd name="connsiteY9" fmla="*/ 400055 h 83508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214066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198024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13378"/>
                    <a:gd name="connsiteX1" fmla="*/ 1775 w 221491"/>
                    <a:gd name="connsiteY1" fmla="*/ 190796 h 813378"/>
                    <a:gd name="connsiteX2" fmla="*/ 48075 w 221491"/>
                    <a:gd name="connsiteY2" fmla="*/ 25562 h 813378"/>
                    <a:gd name="connsiteX3" fmla="*/ 166608 w 221491"/>
                    <a:gd name="connsiteY3" fmla="*/ 17095 h 813378"/>
                    <a:gd name="connsiteX4" fmla="*/ 213932 w 221491"/>
                    <a:gd name="connsiteY4" fmla="*/ 187186 h 813378"/>
                    <a:gd name="connsiteX5" fmla="*/ 13184 w 221491"/>
                    <a:gd name="connsiteY5" fmla="*/ 582713 h 813378"/>
                    <a:gd name="connsiteX6" fmla="*/ 56541 w 221491"/>
                    <a:gd name="connsiteY6" fmla="*/ 791795 h 813378"/>
                    <a:gd name="connsiteX7" fmla="*/ 166742 w 221491"/>
                    <a:gd name="connsiteY7" fmla="*/ 780878 h 813378"/>
                    <a:gd name="connsiteX8" fmla="*/ 198024 w 221491"/>
                    <a:gd name="connsiteY8" fmla="*/ 576029 h 813378"/>
                    <a:gd name="connsiteX9" fmla="*/ 103108 w 221491"/>
                    <a:gd name="connsiteY9" fmla="*/ 398095 h 813378"/>
                    <a:gd name="connsiteX0" fmla="*/ 103108 w 221491"/>
                    <a:gd name="connsiteY0" fmla="*/ 398095 h 803993"/>
                    <a:gd name="connsiteX1" fmla="*/ 1775 w 221491"/>
                    <a:gd name="connsiteY1" fmla="*/ 190796 h 803993"/>
                    <a:gd name="connsiteX2" fmla="*/ 48075 w 221491"/>
                    <a:gd name="connsiteY2" fmla="*/ 25562 h 803993"/>
                    <a:gd name="connsiteX3" fmla="*/ 166608 w 221491"/>
                    <a:gd name="connsiteY3" fmla="*/ 17095 h 803993"/>
                    <a:gd name="connsiteX4" fmla="*/ 213932 w 221491"/>
                    <a:gd name="connsiteY4" fmla="*/ 187186 h 803993"/>
                    <a:gd name="connsiteX5" fmla="*/ 13184 w 221491"/>
                    <a:gd name="connsiteY5" fmla="*/ 582713 h 803993"/>
                    <a:gd name="connsiteX6" fmla="*/ 53332 w 221491"/>
                    <a:gd name="connsiteY6" fmla="*/ 772545 h 803993"/>
                    <a:gd name="connsiteX7" fmla="*/ 166742 w 221491"/>
                    <a:gd name="connsiteY7" fmla="*/ 780878 h 803993"/>
                    <a:gd name="connsiteX8" fmla="*/ 198024 w 221491"/>
                    <a:gd name="connsiteY8" fmla="*/ 576029 h 803993"/>
                    <a:gd name="connsiteX9" fmla="*/ 103108 w 221491"/>
                    <a:gd name="connsiteY9" fmla="*/ 398095 h 803993"/>
                    <a:gd name="connsiteX0" fmla="*/ 103108 w 221491"/>
                    <a:gd name="connsiteY0" fmla="*/ 398095 h 787253"/>
                    <a:gd name="connsiteX1" fmla="*/ 1775 w 221491"/>
                    <a:gd name="connsiteY1" fmla="*/ 190796 h 787253"/>
                    <a:gd name="connsiteX2" fmla="*/ 48075 w 221491"/>
                    <a:gd name="connsiteY2" fmla="*/ 25562 h 787253"/>
                    <a:gd name="connsiteX3" fmla="*/ 166608 w 221491"/>
                    <a:gd name="connsiteY3" fmla="*/ 17095 h 787253"/>
                    <a:gd name="connsiteX4" fmla="*/ 213932 w 221491"/>
                    <a:gd name="connsiteY4" fmla="*/ 187186 h 787253"/>
                    <a:gd name="connsiteX5" fmla="*/ 13184 w 221491"/>
                    <a:gd name="connsiteY5" fmla="*/ 582713 h 787253"/>
                    <a:gd name="connsiteX6" fmla="*/ 53332 w 221491"/>
                    <a:gd name="connsiteY6" fmla="*/ 772545 h 787253"/>
                    <a:gd name="connsiteX7" fmla="*/ 176368 w 221491"/>
                    <a:gd name="connsiteY7" fmla="*/ 748794 h 787253"/>
                    <a:gd name="connsiteX8" fmla="*/ 198024 w 221491"/>
                    <a:gd name="connsiteY8" fmla="*/ 576029 h 787253"/>
                    <a:gd name="connsiteX9" fmla="*/ 103108 w 221491"/>
                    <a:gd name="connsiteY9" fmla="*/ 398095 h 787253"/>
                    <a:gd name="connsiteX0" fmla="*/ 98806 w 217189"/>
                    <a:gd name="connsiteY0" fmla="*/ 397588 h 786746"/>
                    <a:gd name="connsiteX1" fmla="*/ 13515 w 217189"/>
                    <a:gd name="connsiteY1" fmla="*/ 180663 h 786746"/>
                    <a:gd name="connsiteX2" fmla="*/ 43773 w 217189"/>
                    <a:gd name="connsiteY2" fmla="*/ 25055 h 786746"/>
                    <a:gd name="connsiteX3" fmla="*/ 162306 w 217189"/>
                    <a:gd name="connsiteY3" fmla="*/ 16588 h 786746"/>
                    <a:gd name="connsiteX4" fmla="*/ 209630 w 217189"/>
                    <a:gd name="connsiteY4" fmla="*/ 186679 h 786746"/>
                    <a:gd name="connsiteX5" fmla="*/ 8882 w 217189"/>
                    <a:gd name="connsiteY5" fmla="*/ 582206 h 786746"/>
                    <a:gd name="connsiteX6" fmla="*/ 49030 w 217189"/>
                    <a:gd name="connsiteY6" fmla="*/ 772038 h 786746"/>
                    <a:gd name="connsiteX7" fmla="*/ 172066 w 217189"/>
                    <a:gd name="connsiteY7" fmla="*/ 748287 h 786746"/>
                    <a:gd name="connsiteX8" fmla="*/ 193722 w 217189"/>
                    <a:gd name="connsiteY8" fmla="*/ 575522 h 786746"/>
                    <a:gd name="connsiteX9" fmla="*/ 98806 w 217189"/>
                    <a:gd name="connsiteY9" fmla="*/ 397588 h 786746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0039 w 218422"/>
                    <a:gd name="connsiteY0" fmla="*/ 398439 h 777695"/>
                    <a:gd name="connsiteX1" fmla="*/ 1914 w 218422"/>
                    <a:gd name="connsiteY1" fmla="*/ 197557 h 777695"/>
                    <a:gd name="connsiteX2" fmla="*/ 45006 w 218422"/>
                    <a:gd name="connsiteY2" fmla="*/ 25906 h 777695"/>
                    <a:gd name="connsiteX3" fmla="*/ 163539 w 218422"/>
                    <a:gd name="connsiteY3" fmla="*/ 17439 h 777695"/>
                    <a:gd name="connsiteX4" fmla="*/ 210863 w 218422"/>
                    <a:gd name="connsiteY4" fmla="*/ 187530 h 777695"/>
                    <a:gd name="connsiteX5" fmla="*/ 10115 w 218422"/>
                    <a:gd name="connsiteY5" fmla="*/ 583057 h 777695"/>
                    <a:gd name="connsiteX6" fmla="*/ 50263 w 218422"/>
                    <a:gd name="connsiteY6" fmla="*/ 756847 h 777695"/>
                    <a:gd name="connsiteX7" fmla="*/ 173299 w 218422"/>
                    <a:gd name="connsiteY7" fmla="*/ 749138 h 777695"/>
                    <a:gd name="connsiteX8" fmla="*/ 194955 w 218422"/>
                    <a:gd name="connsiteY8" fmla="*/ 576373 h 777695"/>
                    <a:gd name="connsiteX9" fmla="*/ 100039 w 218422"/>
                    <a:gd name="connsiteY9" fmla="*/ 398439 h 777695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4503 w 223286"/>
                    <a:gd name="connsiteY0" fmla="*/ 389462 h 778620"/>
                    <a:gd name="connsiteX1" fmla="*/ 6378 w 223286"/>
                    <a:gd name="connsiteY1" fmla="*/ 188580 h 778620"/>
                    <a:gd name="connsiteX2" fmla="*/ 27011 w 223286"/>
                    <a:gd name="connsiteY2" fmla="*/ 42596 h 778620"/>
                    <a:gd name="connsiteX3" fmla="*/ 168003 w 223286"/>
                    <a:gd name="connsiteY3" fmla="*/ 8462 h 778620"/>
                    <a:gd name="connsiteX4" fmla="*/ 215327 w 223286"/>
                    <a:gd name="connsiteY4" fmla="*/ 178553 h 778620"/>
                    <a:gd name="connsiteX5" fmla="*/ 14579 w 223286"/>
                    <a:gd name="connsiteY5" fmla="*/ 574080 h 778620"/>
                    <a:gd name="connsiteX6" fmla="*/ 54727 w 223286"/>
                    <a:gd name="connsiteY6" fmla="*/ 763912 h 778620"/>
                    <a:gd name="connsiteX7" fmla="*/ 177763 w 223286"/>
                    <a:gd name="connsiteY7" fmla="*/ 740161 h 778620"/>
                    <a:gd name="connsiteX8" fmla="*/ 199419 w 223286"/>
                    <a:gd name="connsiteY8" fmla="*/ 567396 h 778620"/>
                    <a:gd name="connsiteX9" fmla="*/ 104503 w 223286"/>
                    <a:gd name="connsiteY9" fmla="*/ 389462 h 778620"/>
                    <a:gd name="connsiteX0" fmla="*/ 104276 w 221936"/>
                    <a:gd name="connsiteY0" fmla="*/ 369619 h 758777"/>
                    <a:gd name="connsiteX1" fmla="*/ 6151 w 221936"/>
                    <a:gd name="connsiteY1" fmla="*/ 168737 h 758777"/>
                    <a:gd name="connsiteX2" fmla="*/ 26784 w 221936"/>
                    <a:gd name="connsiteY2" fmla="*/ 22753 h 758777"/>
                    <a:gd name="connsiteX3" fmla="*/ 161360 w 221936"/>
                    <a:gd name="connsiteY3" fmla="*/ 14286 h 758777"/>
                    <a:gd name="connsiteX4" fmla="*/ 215100 w 221936"/>
                    <a:gd name="connsiteY4" fmla="*/ 158710 h 758777"/>
                    <a:gd name="connsiteX5" fmla="*/ 14352 w 221936"/>
                    <a:gd name="connsiteY5" fmla="*/ 554237 h 758777"/>
                    <a:gd name="connsiteX6" fmla="*/ 54500 w 221936"/>
                    <a:gd name="connsiteY6" fmla="*/ 744069 h 758777"/>
                    <a:gd name="connsiteX7" fmla="*/ 177536 w 221936"/>
                    <a:gd name="connsiteY7" fmla="*/ 720318 h 758777"/>
                    <a:gd name="connsiteX8" fmla="*/ 199192 w 221936"/>
                    <a:gd name="connsiteY8" fmla="*/ 547553 h 758777"/>
                    <a:gd name="connsiteX9" fmla="*/ 104276 w 221936"/>
                    <a:gd name="connsiteY9" fmla="*/ 369619 h 758777"/>
                    <a:gd name="connsiteX0" fmla="*/ 104276 w 221936"/>
                    <a:gd name="connsiteY0" fmla="*/ 369619 h 756581"/>
                    <a:gd name="connsiteX1" fmla="*/ 6151 w 221936"/>
                    <a:gd name="connsiteY1" fmla="*/ 168737 h 756581"/>
                    <a:gd name="connsiteX2" fmla="*/ 26784 w 221936"/>
                    <a:gd name="connsiteY2" fmla="*/ 22753 h 756581"/>
                    <a:gd name="connsiteX3" fmla="*/ 161360 w 221936"/>
                    <a:gd name="connsiteY3" fmla="*/ 14286 h 756581"/>
                    <a:gd name="connsiteX4" fmla="*/ 215100 w 221936"/>
                    <a:gd name="connsiteY4" fmla="*/ 158710 h 756581"/>
                    <a:gd name="connsiteX5" fmla="*/ 14352 w 221936"/>
                    <a:gd name="connsiteY5" fmla="*/ 554237 h 756581"/>
                    <a:gd name="connsiteX6" fmla="*/ 54500 w 221936"/>
                    <a:gd name="connsiteY6" fmla="*/ 740860 h 756581"/>
                    <a:gd name="connsiteX7" fmla="*/ 177536 w 221936"/>
                    <a:gd name="connsiteY7" fmla="*/ 720318 h 756581"/>
                    <a:gd name="connsiteX8" fmla="*/ 199192 w 221936"/>
                    <a:gd name="connsiteY8" fmla="*/ 547553 h 756581"/>
                    <a:gd name="connsiteX9" fmla="*/ 104276 w 221936"/>
                    <a:gd name="connsiteY9" fmla="*/ 369619 h 756581"/>
                    <a:gd name="connsiteX0" fmla="*/ 102535 w 220099"/>
                    <a:gd name="connsiteY0" fmla="*/ 362869 h 749831"/>
                    <a:gd name="connsiteX1" fmla="*/ 4410 w 220099"/>
                    <a:gd name="connsiteY1" fmla="*/ 161987 h 749831"/>
                    <a:gd name="connsiteX2" fmla="*/ 31460 w 220099"/>
                    <a:gd name="connsiteY2" fmla="*/ 35254 h 749831"/>
                    <a:gd name="connsiteX3" fmla="*/ 159619 w 220099"/>
                    <a:gd name="connsiteY3" fmla="*/ 7536 h 749831"/>
                    <a:gd name="connsiteX4" fmla="*/ 213359 w 220099"/>
                    <a:gd name="connsiteY4" fmla="*/ 151960 h 749831"/>
                    <a:gd name="connsiteX5" fmla="*/ 12611 w 220099"/>
                    <a:gd name="connsiteY5" fmla="*/ 547487 h 749831"/>
                    <a:gd name="connsiteX6" fmla="*/ 52759 w 220099"/>
                    <a:gd name="connsiteY6" fmla="*/ 734110 h 749831"/>
                    <a:gd name="connsiteX7" fmla="*/ 175795 w 220099"/>
                    <a:gd name="connsiteY7" fmla="*/ 713568 h 749831"/>
                    <a:gd name="connsiteX8" fmla="*/ 197451 w 220099"/>
                    <a:gd name="connsiteY8" fmla="*/ 540803 h 749831"/>
                    <a:gd name="connsiteX9" fmla="*/ 102535 w 220099"/>
                    <a:gd name="connsiteY9" fmla="*/ 362869 h 749831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01530 w 224374"/>
                    <a:gd name="connsiteY8" fmla="*/ 543662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17572 w 224374"/>
                    <a:gd name="connsiteY8" fmla="*/ 550079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7015"/>
                    <a:gd name="connsiteX1" fmla="*/ 8489 w 224374"/>
                    <a:gd name="connsiteY1" fmla="*/ 164846 h 757015"/>
                    <a:gd name="connsiteX2" fmla="*/ 22706 w 224374"/>
                    <a:gd name="connsiteY2" fmla="*/ 28488 h 757015"/>
                    <a:gd name="connsiteX3" fmla="*/ 163698 w 224374"/>
                    <a:gd name="connsiteY3" fmla="*/ 10395 h 757015"/>
                    <a:gd name="connsiteX4" fmla="*/ 217438 w 224374"/>
                    <a:gd name="connsiteY4" fmla="*/ 154819 h 757015"/>
                    <a:gd name="connsiteX5" fmla="*/ 16690 w 224374"/>
                    <a:gd name="connsiteY5" fmla="*/ 550346 h 757015"/>
                    <a:gd name="connsiteX6" fmla="*/ 56838 w 224374"/>
                    <a:gd name="connsiteY6" fmla="*/ 736969 h 757015"/>
                    <a:gd name="connsiteX7" fmla="*/ 192708 w 224374"/>
                    <a:gd name="connsiteY7" fmla="*/ 726052 h 757015"/>
                    <a:gd name="connsiteX8" fmla="*/ 217572 w 224374"/>
                    <a:gd name="connsiteY8" fmla="*/ 550079 h 757015"/>
                    <a:gd name="connsiteX9" fmla="*/ 106614 w 224374"/>
                    <a:gd name="connsiteY9" fmla="*/ 365728 h 757015"/>
                    <a:gd name="connsiteX0" fmla="*/ 100770 w 218193"/>
                    <a:gd name="connsiteY0" fmla="*/ 372867 h 764154"/>
                    <a:gd name="connsiteX1" fmla="*/ 2645 w 218193"/>
                    <a:gd name="connsiteY1" fmla="*/ 171985 h 764154"/>
                    <a:gd name="connsiteX2" fmla="*/ 39321 w 218193"/>
                    <a:gd name="connsiteY2" fmla="*/ 19585 h 764154"/>
                    <a:gd name="connsiteX3" fmla="*/ 157854 w 218193"/>
                    <a:gd name="connsiteY3" fmla="*/ 17534 h 764154"/>
                    <a:gd name="connsiteX4" fmla="*/ 211594 w 218193"/>
                    <a:gd name="connsiteY4" fmla="*/ 161958 h 764154"/>
                    <a:gd name="connsiteX5" fmla="*/ 10846 w 218193"/>
                    <a:gd name="connsiteY5" fmla="*/ 557485 h 764154"/>
                    <a:gd name="connsiteX6" fmla="*/ 50994 w 218193"/>
                    <a:gd name="connsiteY6" fmla="*/ 744108 h 764154"/>
                    <a:gd name="connsiteX7" fmla="*/ 186864 w 218193"/>
                    <a:gd name="connsiteY7" fmla="*/ 733191 h 764154"/>
                    <a:gd name="connsiteX8" fmla="*/ 211728 w 218193"/>
                    <a:gd name="connsiteY8" fmla="*/ 557218 h 764154"/>
                    <a:gd name="connsiteX9" fmla="*/ 100770 w 218193"/>
                    <a:gd name="connsiteY9" fmla="*/ 372867 h 764154"/>
                    <a:gd name="connsiteX0" fmla="*/ 103770 w 221193"/>
                    <a:gd name="connsiteY0" fmla="*/ 373064 h 764351"/>
                    <a:gd name="connsiteX1" fmla="*/ 2436 w 221193"/>
                    <a:gd name="connsiteY1" fmla="*/ 175390 h 764351"/>
                    <a:gd name="connsiteX2" fmla="*/ 42321 w 221193"/>
                    <a:gd name="connsiteY2" fmla="*/ 19782 h 764351"/>
                    <a:gd name="connsiteX3" fmla="*/ 160854 w 221193"/>
                    <a:gd name="connsiteY3" fmla="*/ 17731 h 764351"/>
                    <a:gd name="connsiteX4" fmla="*/ 214594 w 221193"/>
                    <a:gd name="connsiteY4" fmla="*/ 162155 h 764351"/>
                    <a:gd name="connsiteX5" fmla="*/ 13846 w 221193"/>
                    <a:gd name="connsiteY5" fmla="*/ 557682 h 764351"/>
                    <a:gd name="connsiteX6" fmla="*/ 53994 w 221193"/>
                    <a:gd name="connsiteY6" fmla="*/ 744305 h 764351"/>
                    <a:gd name="connsiteX7" fmla="*/ 189864 w 221193"/>
                    <a:gd name="connsiteY7" fmla="*/ 733388 h 764351"/>
                    <a:gd name="connsiteX8" fmla="*/ 214728 w 221193"/>
                    <a:gd name="connsiteY8" fmla="*/ 557415 h 764351"/>
                    <a:gd name="connsiteX9" fmla="*/ 103770 w 221193"/>
                    <a:gd name="connsiteY9" fmla="*/ 373064 h 764351"/>
                    <a:gd name="connsiteX0" fmla="*/ 101354 w 218777"/>
                    <a:gd name="connsiteY0" fmla="*/ 373064 h 764351"/>
                    <a:gd name="connsiteX1" fmla="*/ 20 w 218777"/>
                    <a:gd name="connsiteY1" fmla="*/ 175390 h 764351"/>
                    <a:gd name="connsiteX2" fmla="*/ 39905 w 218777"/>
                    <a:gd name="connsiteY2" fmla="*/ 19782 h 764351"/>
                    <a:gd name="connsiteX3" fmla="*/ 158438 w 218777"/>
                    <a:gd name="connsiteY3" fmla="*/ 17731 h 764351"/>
                    <a:gd name="connsiteX4" fmla="*/ 212178 w 218777"/>
                    <a:gd name="connsiteY4" fmla="*/ 162155 h 764351"/>
                    <a:gd name="connsiteX5" fmla="*/ 11430 w 218777"/>
                    <a:gd name="connsiteY5" fmla="*/ 557682 h 764351"/>
                    <a:gd name="connsiteX6" fmla="*/ 51578 w 218777"/>
                    <a:gd name="connsiteY6" fmla="*/ 744305 h 764351"/>
                    <a:gd name="connsiteX7" fmla="*/ 187448 w 218777"/>
                    <a:gd name="connsiteY7" fmla="*/ 733388 h 764351"/>
                    <a:gd name="connsiteX8" fmla="*/ 212312 w 218777"/>
                    <a:gd name="connsiteY8" fmla="*/ 557415 h 764351"/>
                    <a:gd name="connsiteX9" fmla="*/ 101354 w 218777"/>
                    <a:gd name="connsiteY9" fmla="*/ 373064 h 764351"/>
                    <a:gd name="connsiteX0" fmla="*/ 104214 w 221683"/>
                    <a:gd name="connsiteY0" fmla="*/ 362955 h 754242"/>
                    <a:gd name="connsiteX1" fmla="*/ 2880 w 221683"/>
                    <a:gd name="connsiteY1" fmla="*/ 165281 h 754242"/>
                    <a:gd name="connsiteX2" fmla="*/ 39556 w 221683"/>
                    <a:gd name="connsiteY2" fmla="*/ 35340 h 754242"/>
                    <a:gd name="connsiteX3" fmla="*/ 161298 w 221683"/>
                    <a:gd name="connsiteY3" fmla="*/ 7622 h 754242"/>
                    <a:gd name="connsiteX4" fmla="*/ 215038 w 221683"/>
                    <a:gd name="connsiteY4" fmla="*/ 152046 h 754242"/>
                    <a:gd name="connsiteX5" fmla="*/ 14290 w 221683"/>
                    <a:gd name="connsiteY5" fmla="*/ 547573 h 754242"/>
                    <a:gd name="connsiteX6" fmla="*/ 54438 w 221683"/>
                    <a:gd name="connsiteY6" fmla="*/ 734196 h 754242"/>
                    <a:gd name="connsiteX7" fmla="*/ 190308 w 221683"/>
                    <a:gd name="connsiteY7" fmla="*/ 723279 h 754242"/>
                    <a:gd name="connsiteX8" fmla="*/ 215172 w 221683"/>
                    <a:gd name="connsiteY8" fmla="*/ 547306 h 754242"/>
                    <a:gd name="connsiteX9" fmla="*/ 104214 w 221683"/>
                    <a:gd name="connsiteY9" fmla="*/ 362955 h 754242"/>
                    <a:gd name="connsiteX0" fmla="*/ 103390 w 220773"/>
                    <a:gd name="connsiteY0" fmla="*/ 368349 h 759636"/>
                    <a:gd name="connsiteX1" fmla="*/ 2056 w 220773"/>
                    <a:gd name="connsiteY1" fmla="*/ 170675 h 759636"/>
                    <a:gd name="connsiteX2" fmla="*/ 45148 w 220773"/>
                    <a:gd name="connsiteY2" fmla="*/ 24692 h 759636"/>
                    <a:gd name="connsiteX3" fmla="*/ 160474 w 220773"/>
                    <a:gd name="connsiteY3" fmla="*/ 13016 h 759636"/>
                    <a:gd name="connsiteX4" fmla="*/ 214214 w 220773"/>
                    <a:gd name="connsiteY4" fmla="*/ 157440 h 759636"/>
                    <a:gd name="connsiteX5" fmla="*/ 13466 w 220773"/>
                    <a:gd name="connsiteY5" fmla="*/ 552967 h 759636"/>
                    <a:gd name="connsiteX6" fmla="*/ 53614 w 220773"/>
                    <a:gd name="connsiteY6" fmla="*/ 739590 h 759636"/>
                    <a:gd name="connsiteX7" fmla="*/ 189484 w 220773"/>
                    <a:gd name="connsiteY7" fmla="*/ 728673 h 759636"/>
                    <a:gd name="connsiteX8" fmla="*/ 214348 w 220773"/>
                    <a:gd name="connsiteY8" fmla="*/ 552700 h 759636"/>
                    <a:gd name="connsiteX9" fmla="*/ 103390 w 220773"/>
                    <a:gd name="connsiteY9" fmla="*/ 368349 h 75963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3923"/>
                    <a:gd name="connsiteY0" fmla="*/ 368810 h 760097"/>
                    <a:gd name="connsiteX1" fmla="*/ 2056 w 223923"/>
                    <a:gd name="connsiteY1" fmla="*/ 171136 h 760097"/>
                    <a:gd name="connsiteX2" fmla="*/ 45148 w 223923"/>
                    <a:gd name="connsiteY2" fmla="*/ 25153 h 760097"/>
                    <a:gd name="connsiteX3" fmla="*/ 160474 w 223923"/>
                    <a:gd name="connsiteY3" fmla="*/ 13477 h 760097"/>
                    <a:gd name="connsiteX4" fmla="*/ 223840 w 223923"/>
                    <a:gd name="connsiteY4" fmla="*/ 164318 h 760097"/>
                    <a:gd name="connsiteX5" fmla="*/ 13466 w 223923"/>
                    <a:gd name="connsiteY5" fmla="*/ 553428 h 760097"/>
                    <a:gd name="connsiteX6" fmla="*/ 53614 w 223923"/>
                    <a:gd name="connsiteY6" fmla="*/ 740051 h 760097"/>
                    <a:gd name="connsiteX7" fmla="*/ 189484 w 223923"/>
                    <a:gd name="connsiteY7" fmla="*/ 729134 h 760097"/>
                    <a:gd name="connsiteX8" fmla="*/ 214348 w 223923"/>
                    <a:gd name="connsiteY8" fmla="*/ 553161 h 760097"/>
                    <a:gd name="connsiteX9" fmla="*/ 103390 w 223923"/>
                    <a:gd name="connsiteY9" fmla="*/ 368810 h 760097"/>
                    <a:gd name="connsiteX0" fmla="*/ 112635 w 233168"/>
                    <a:gd name="connsiteY0" fmla="*/ 369280 h 760567"/>
                    <a:gd name="connsiteX1" fmla="*/ 1676 w 233168"/>
                    <a:gd name="connsiteY1" fmla="*/ 181231 h 760567"/>
                    <a:gd name="connsiteX2" fmla="*/ 54393 w 233168"/>
                    <a:gd name="connsiteY2" fmla="*/ 25623 h 760567"/>
                    <a:gd name="connsiteX3" fmla="*/ 169719 w 233168"/>
                    <a:gd name="connsiteY3" fmla="*/ 13947 h 760567"/>
                    <a:gd name="connsiteX4" fmla="*/ 233085 w 233168"/>
                    <a:gd name="connsiteY4" fmla="*/ 164788 h 760567"/>
                    <a:gd name="connsiteX5" fmla="*/ 22711 w 233168"/>
                    <a:gd name="connsiteY5" fmla="*/ 553898 h 760567"/>
                    <a:gd name="connsiteX6" fmla="*/ 62859 w 233168"/>
                    <a:gd name="connsiteY6" fmla="*/ 740521 h 760567"/>
                    <a:gd name="connsiteX7" fmla="*/ 198729 w 233168"/>
                    <a:gd name="connsiteY7" fmla="*/ 729604 h 760567"/>
                    <a:gd name="connsiteX8" fmla="*/ 223593 w 233168"/>
                    <a:gd name="connsiteY8" fmla="*/ 553631 h 760567"/>
                    <a:gd name="connsiteX9" fmla="*/ 112635 w 233168"/>
                    <a:gd name="connsiteY9" fmla="*/ 369280 h 760567"/>
                    <a:gd name="connsiteX0" fmla="*/ 111224 w 231757"/>
                    <a:gd name="connsiteY0" fmla="*/ 369280 h 760567"/>
                    <a:gd name="connsiteX1" fmla="*/ 265 w 231757"/>
                    <a:gd name="connsiteY1" fmla="*/ 181231 h 760567"/>
                    <a:gd name="connsiteX2" fmla="*/ 52982 w 231757"/>
                    <a:gd name="connsiteY2" fmla="*/ 25623 h 760567"/>
                    <a:gd name="connsiteX3" fmla="*/ 168308 w 231757"/>
                    <a:gd name="connsiteY3" fmla="*/ 13947 h 760567"/>
                    <a:gd name="connsiteX4" fmla="*/ 231674 w 231757"/>
                    <a:gd name="connsiteY4" fmla="*/ 164788 h 760567"/>
                    <a:gd name="connsiteX5" fmla="*/ 21300 w 231757"/>
                    <a:gd name="connsiteY5" fmla="*/ 553898 h 760567"/>
                    <a:gd name="connsiteX6" fmla="*/ 61448 w 231757"/>
                    <a:gd name="connsiteY6" fmla="*/ 740521 h 760567"/>
                    <a:gd name="connsiteX7" fmla="*/ 197318 w 231757"/>
                    <a:gd name="connsiteY7" fmla="*/ 729604 h 760567"/>
                    <a:gd name="connsiteX8" fmla="*/ 222182 w 231757"/>
                    <a:gd name="connsiteY8" fmla="*/ 553631 h 760567"/>
                    <a:gd name="connsiteX9" fmla="*/ 111224 w 231757"/>
                    <a:gd name="connsiteY9" fmla="*/ 369280 h 76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757" h="760567">
                      <a:moveTo>
                        <a:pt x="111224" y="369280"/>
                      </a:moveTo>
                      <a:cubicBezTo>
                        <a:pt x="74238" y="307214"/>
                        <a:pt x="3555" y="257758"/>
                        <a:pt x="265" y="181231"/>
                      </a:cubicBezTo>
                      <a:cubicBezTo>
                        <a:pt x="-3025" y="104704"/>
                        <a:pt x="24975" y="53504"/>
                        <a:pt x="52982" y="25623"/>
                      </a:cubicBezTo>
                      <a:cubicBezTo>
                        <a:pt x="80989" y="-2258"/>
                        <a:pt x="138526" y="-9247"/>
                        <a:pt x="168308" y="13947"/>
                      </a:cubicBezTo>
                      <a:cubicBezTo>
                        <a:pt x="198090" y="37141"/>
                        <a:pt x="233716" y="71587"/>
                        <a:pt x="231674" y="164788"/>
                      </a:cubicBezTo>
                      <a:cubicBezTo>
                        <a:pt x="229632" y="257989"/>
                        <a:pt x="49671" y="457943"/>
                        <a:pt x="21300" y="553898"/>
                      </a:cubicBezTo>
                      <a:cubicBezTo>
                        <a:pt x="-7071" y="649853"/>
                        <a:pt x="32112" y="711237"/>
                        <a:pt x="61448" y="740521"/>
                      </a:cubicBezTo>
                      <a:cubicBezTo>
                        <a:pt x="90784" y="769805"/>
                        <a:pt x="168390" y="767704"/>
                        <a:pt x="197318" y="729604"/>
                      </a:cubicBezTo>
                      <a:cubicBezTo>
                        <a:pt x="226246" y="691504"/>
                        <a:pt x="236531" y="613685"/>
                        <a:pt x="222182" y="553631"/>
                      </a:cubicBezTo>
                      <a:cubicBezTo>
                        <a:pt x="207833" y="493577"/>
                        <a:pt x="148210" y="431346"/>
                        <a:pt x="111224" y="36928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glow rad="50800">
                    <a:schemeClr val="accent1">
                      <a:lumMod val="60000"/>
                      <a:lumOff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ight Arrow 34"/>
              <p:cNvSpPr/>
              <p:nvPr/>
            </p:nvSpPr>
            <p:spPr>
              <a:xfrm rot="2014038">
                <a:off x="565430" y="1441808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8180721">
                <a:off x="565429" y="1838201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7171092" y="1305302"/>
              <a:ext cx="165879" cy="320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79877" y="1626590"/>
              <a:ext cx="100700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broadband</a:t>
              </a:r>
            </a:p>
            <a:p>
              <a:pPr algn="ctr"/>
              <a:r>
                <a:rPr lang="en-US" dirty="0"/>
                <a:t>reflector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2748" y="890110"/>
                  <a:ext cx="1604927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Nonlinear section:</a:t>
                  </a:r>
                </a:p>
                <a:p>
                  <a:pPr algn="ctr"/>
                  <a:r>
                    <a:rPr lang="en-US" dirty="0"/>
                    <a:t>PPSF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charset="0"/>
                        </a:rPr>
                        <m:t>𝛥</m:t>
                      </m:r>
                      <m:r>
                        <a:rPr lang="en-US" sz="1200" i="1">
                          <a:latin typeface="Cambria Math" charset="0"/>
                        </a:rPr>
                        <m:t>𝑘𝐿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748" y="890110"/>
                  <a:ext cx="1604927" cy="507831"/>
                </a:xfrm>
                <a:prstGeom prst="rect">
                  <a:avLst/>
                </a:prstGeom>
                <a:blipFill>
                  <a:blip r:embed="rId6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198533" y="778686"/>
                  <a:ext cx="200778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Linear Section: </a:t>
                  </a:r>
                </a:p>
                <a:p>
                  <a:pPr algn="ctr"/>
                  <a:r>
                    <a:rPr lang="en-US" dirty="0"/>
                    <a:t>Dispersive fiber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𝛥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533" y="778686"/>
                  <a:ext cx="2007780" cy="507831"/>
                </a:xfrm>
                <a:prstGeom prst="rect">
                  <a:avLst/>
                </a:prstGeom>
                <a:blipFill>
                  <a:blip r:embed="rId7"/>
                  <a:stretch>
                    <a:fillRect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11923DD-FCD2-E84D-B8A9-3677C7F3005B}"/>
                </a:ext>
              </a:extLst>
            </p:cNvPr>
            <p:cNvCxnSpPr>
              <a:cxnSpLocks/>
            </p:cNvCxnSpPr>
            <p:nvPr/>
          </p:nvCxnSpPr>
          <p:spPr>
            <a:xfrm>
              <a:off x="3793151" y="2621048"/>
              <a:ext cx="174412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00BA3F-8533-6D4F-A770-9CAB10E106DA}"/>
                </a:ext>
              </a:extLst>
            </p:cNvPr>
            <p:cNvSpPr/>
            <p:nvPr/>
          </p:nvSpPr>
          <p:spPr>
            <a:xfrm>
              <a:off x="1531987" y="1340415"/>
              <a:ext cx="644329" cy="298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88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EB0D1-DE7A-F34D-BB40-A8E10916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068"/>
            <a:ext cx="9130856" cy="42306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E81F5-7902-3D49-A30C-4C6252484BF8}"/>
              </a:ext>
            </a:extLst>
          </p:cNvPr>
          <p:cNvSpPr/>
          <p:nvPr/>
        </p:nvSpPr>
        <p:spPr>
          <a:xfrm>
            <a:off x="0" y="2628896"/>
            <a:ext cx="9130856" cy="217180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2594607"/>
            <a:ext cx="4211648" cy="1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Graduate students and postdocs</a:t>
            </a: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Arash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Riazi</a:t>
            </a:r>
            <a:endParaRPr lang="en-US" sz="2000" b="1" dirty="0">
              <a:solidFill>
                <a:schemeClr val="bg1"/>
              </a:solidFill>
            </a:endParaRP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Changjia</a:t>
            </a:r>
            <a:r>
              <a:rPr lang="en-US" sz="2000" b="1" dirty="0">
                <a:solidFill>
                  <a:schemeClr val="bg1"/>
                </a:solidFill>
              </a:rPr>
              <a:t> Chen</a:t>
            </a: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Dr. Eric Zhu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5E0A4-8ECE-A54E-98ED-ACA7A2BDBD77}"/>
              </a:ext>
            </a:extLst>
          </p:cNvPr>
          <p:cNvSpPr/>
          <p:nvPr/>
        </p:nvSpPr>
        <p:spPr>
          <a:xfrm>
            <a:off x="4167642" y="2628896"/>
            <a:ext cx="5056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Colleagues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Prof. John </a:t>
            </a:r>
            <a:r>
              <a:rPr lang="en-US" sz="2000" b="1" dirty="0" err="1">
                <a:solidFill>
                  <a:schemeClr val="bg1"/>
                </a:solidFill>
              </a:rPr>
              <a:t>Sipe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mr-IN" sz="2000" b="1" dirty="0">
                <a:solidFill>
                  <a:schemeClr val="bg1"/>
                </a:solidFill>
              </a:rPr>
              <a:t>–</a:t>
            </a:r>
            <a:r>
              <a:rPr lang="en-US" sz="2000" b="1" dirty="0">
                <a:solidFill>
                  <a:schemeClr val="bg1"/>
                </a:solidFill>
              </a:rPr>
              <a:t> (Toronto)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Prof. Peter </a:t>
            </a:r>
            <a:r>
              <a:rPr lang="en-US" sz="2000" b="1" dirty="0" err="1">
                <a:solidFill>
                  <a:schemeClr val="bg1"/>
                </a:solidFill>
              </a:rPr>
              <a:t>Kazansky</a:t>
            </a:r>
            <a:r>
              <a:rPr lang="en-US" sz="2000" b="1" dirty="0">
                <a:solidFill>
                  <a:schemeClr val="bg1"/>
                </a:solidFill>
              </a:rPr>
              <a:t> (Southampton)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Dr. Alexey </a:t>
            </a:r>
            <a:r>
              <a:rPr lang="en-US" sz="2000" b="1" dirty="0" err="1">
                <a:solidFill>
                  <a:schemeClr val="bg1"/>
                </a:solidFill>
              </a:rPr>
              <a:t>Gladyshev</a:t>
            </a:r>
            <a:r>
              <a:rPr lang="en-US" sz="2000" b="1" dirty="0">
                <a:solidFill>
                  <a:schemeClr val="bg1"/>
                </a:solidFill>
              </a:rPr>
              <a:t> (Russia)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78B3C-C218-474E-994D-F8C879E4B372}"/>
              </a:ext>
            </a:extLst>
          </p:cNvPr>
          <p:cNvSpPr/>
          <p:nvPr/>
        </p:nvSpPr>
        <p:spPr>
          <a:xfrm>
            <a:off x="1168988" y="4249204"/>
            <a:ext cx="608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Postdoc Position Open: </a:t>
            </a:r>
            <a:r>
              <a:rPr lang="en-US" sz="2400" dirty="0" err="1">
                <a:solidFill>
                  <a:schemeClr val="bg1"/>
                </a:solidFill>
              </a:rPr>
              <a:t>l.qian@utoronto.ca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85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2-element interference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65" y="729591"/>
            <a:ext cx="4134678" cy="188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96" y="2840987"/>
            <a:ext cx="4134678" cy="1889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4" y="2790280"/>
            <a:ext cx="4110161" cy="2011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4" y="740369"/>
            <a:ext cx="4041725" cy="1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4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2-element cascade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65" y="729591"/>
            <a:ext cx="4134678" cy="188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96" y="2840987"/>
            <a:ext cx="4134678" cy="1889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4" y="2790280"/>
            <a:ext cx="4110161" cy="2011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34" y="740369"/>
            <a:ext cx="4041725" cy="19780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468CB69-B0EB-0041-B1C5-2E34BC92EB0F}"/>
              </a:ext>
            </a:extLst>
          </p:cNvPr>
          <p:cNvGrpSpPr/>
          <p:nvPr/>
        </p:nvGrpSpPr>
        <p:grpSpPr>
          <a:xfrm>
            <a:off x="669047" y="2685294"/>
            <a:ext cx="3875137" cy="2452624"/>
            <a:chOff x="669047" y="2685294"/>
            <a:chExt cx="3875137" cy="24526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36DEAE-98A2-B042-B228-CC4B5C194A16}"/>
                </a:ext>
              </a:extLst>
            </p:cNvPr>
            <p:cNvGrpSpPr/>
            <p:nvPr/>
          </p:nvGrpSpPr>
          <p:grpSpPr>
            <a:xfrm>
              <a:off x="669047" y="2685294"/>
              <a:ext cx="3875137" cy="2452624"/>
              <a:chOff x="2678822" y="1971838"/>
              <a:chExt cx="3851513" cy="267646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8E2CB9-7E4E-1A48-8AE5-14A3691736EF}"/>
                  </a:ext>
                </a:extLst>
              </p:cNvPr>
              <p:cNvSpPr/>
              <p:nvPr/>
            </p:nvSpPr>
            <p:spPr>
              <a:xfrm>
                <a:off x="2678822" y="1971838"/>
                <a:ext cx="3851513" cy="26764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D11A8C7-2D3A-744C-9D6C-A997884B1EFC}"/>
                  </a:ext>
                </a:extLst>
              </p:cNvPr>
              <p:cNvGrpSpPr/>
              <p:nvPr/>
            </p:nvGrpSpPr>
            <p:grpSpPr>
              <a:xfrm>
                <a:off x="2678823" y="1971838"/>
                <a:ext cx="3579924" cy="2676461"/>
                <a:chOff x="2703680" y="2150578"/>
                <a:chExt cx="3579924" cy="2676461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752B751-3E1B-3842-830F-AAC3E5863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2074" y="2150578"/>
                  <a:ext cx="3251530" cy="2423984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136B13F-0CD2-7E49-954B-336E81E22BA8}"/>
                    </a:ext>
                  </a:extLst>
                </p:cNvPr>
                <p:cNvSpPr/>
                <p:nvPr/>
              </p:nvSpPr>
              <p:spPr>
                <a:xfrm rot="16200000">
                  <a:off x="1833271" y="3165716"/>
                  <a:ext cx="1965201" cy="2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/>
                    <a:t>Emission Spectrum </a:t>
                  </a:r>
                  <a:r>
                    <a:rPr lang="en-US" sz="1200" b="1" dirty="0" err="1"/>
                    <a:t>a.u</a:t>
                  </a:r>
                  <a:r>
                    <a:rPr lang="en-US" sz="1200" b="1" dirty="0"/>
                    <a:t>.</a:t>
                  </a:r>
                  <a:endParaRPr lang="en-CA" sz="1200" b="1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E1D4FFD-9A98-5B41-9E50-1A673E021DC1}"/>
                    </a:ext>
                  </a:extLst>
                </p:cNvPr>
                <p:cNvSpPr/>
                <p:nvPr/>
              </p:nvSpPr>
              <p:spPr>
                <a:xfrm>
                  <a:off x="3862768" y="4536347"/>
                  <a:ext cx="1099376" cy="290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 dirty="0"/>
                    <a:t>Wavelength(nm)</a:t>
                  </a:r>
                  <a:endParaRPr lang="en-CA" sz="1200" b="1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782012-ACD3-734A-9E21-81F7A6D8F81F}"/>
                </a:ext>
              </a:extLst>
            </p:cNvPr>
            <p:cNvSpPr txBox="1"/>
            <p:nvPr/>
          </p:nvSpPr>
          <p:spPr>
            <a:xfrm>
              <a:off x="1324255" y="2718390"/>
              <a:ext cx="10743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84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21277" y="4869656"/>
            <a:ext cx="3322723" cy="273844"/>
          </a:xfrm>
        </p:spPr>
        <p:txBody>
          <a:bodyPr/>
          <a:lstStyle/>
          <a:p>
            <a:fld id="{4EE2EFE2-48DF-43E2-97A9-9A92EE13FC11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“Arbitrary” spectral shaping</a:t>
            </a:r>
          </a:p>
        </p:txBody>
      </p:sp>
      <p:sp>
        <p:nvSpPr>
          <p:cNvPr id="5" name="AutoShape 2" descr=".2nm pump.jpg"/>
          <p:cNvSpPr>
            <a:spLocks noChangeAspect="1" noChangeArrowheads="1"/>
          </p:cNvSpPr>
          <p:nvPr/>
        </p:nvSpPr>
        <p:spPr bwMode="auto">
          <a:xfrm>
            <a:off x="0" y="0"/>
            <a:ext cx="3716594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87" y="894982"/>
            <a:ext cx="3702918" cy="19266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34" y="832650"/>
            <a:ext cx="3852927" cy="19889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44" y="2863439"/>
            <a:ext cx="3995530" cy="202971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34" y="2821611"/>
            <a:ext cx="4065104" cy="208718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340966" y="595170"/>
            <a:ext cx="6883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Multiple-element (N≤5) cascade with various linear elements in between</a:t>
            </a:r>
          </a:p>
        </p:txBody>
      </p:sp>
    </p:spTree>
    <p:extLst>
      <p:ext uri="{BB962C8B-B14F-4D97-AF65-F5344CB8AC3E}">
        <p14:creationId xmlns:p14="http://schemas.microsoft.com/office/powerpoint/2010/main" val="71731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shaping – incoherent cascade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03" y="1422928"/>
            <a:ext cx="2929938" cy="2015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58" y="1312661"/>
            <a:ext cx="2765727" cy="18834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2337" y="2033192"/>
            <a:ext cx="2205796" cy="1056788"/>
            <a:chOff x="27268067" y="21801282"/>
            <a:chExt cx="2205796" cy="1056788"/>
          </a:xfrm>
        </p:grpSpPr>
        <p:sp>
          <p:nvSpPr>
            <p:cNvPr id="18" name="Rounded Rectangle 17"/>
            <p:cNvSpPr/>
            <p:nvPr/>
          </p:nvSpPr>
          <p:spPr>
            <a:xfrm>
              <a:off x="27336250" y="21801282"/>
              <a:ext cx="2033293" cy="1056788"/>
            </a:xfrm>
            <a:prstGeom prst="roundRect">
              <a:avLst/>
            </a:prstGeom>
            <a:noFill/>
            <a:ln w="825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7268067" y="21942754"/>
                  <a:ext cx="2205796" cy="70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7" name="Rectangle 3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8067" y="21942754"/>
                  <a:ext cx="2205796" cy="70814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Down Arrow 12"/>
          <p:cNvSpPr/>
          <p:nvPr/>
        </p:nvSpPr>
        <p:spPr>
          <a:xfrm rot="10800000">
            <a:off x="3941464" y="1284443"/>
            <a:ext cx="350076" cy="4968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164267" y="3510937"/>
            <a:ext cx="3369191" cy="1249294"/>
            <a:chOff x="31318884" y="21801282"/>
            <a:chExt cx="3369191" cy="1249294"/>
          </a:xfrm>
        </p:grpSpPr>
        <p:sp>
          <p:nvSpPr>
            <p:cNvPr id="16" name="Rounded Rectangle 15"/>
            <p:cNvSpPr/>
            <p:nvPr/>
          </p:nvSpPr>
          <p:spPr>
            <a:xfrm>
              <a:off x="31365590" y="21801282"/>
              <a:ext cx="3144071" cy="1249294"/>
            </a:xfrm>
            <a:prstGeom prst="roundRect">
              <a:avLst/>
            </a:prstGeom>
            <a:noFill/>
            <a:ln w="825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31318884" y="21855191"/>
                  <a:ext cx="3369191" cy="10468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f>
                                        <m:f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f>
                                        <m:f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7" name="Rectangle 3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884" y="21855191"/>
                  <a:ext cx="3369191" cy="104689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984394" y="772343"/>
            <a:ext cx="7184709" cy="281094"/>
            <a:chOff x="726912" y="792599"/>
            <a:chExt cx="7184709" cy="281094"/>
          </a:xfrm>
        </p:grpSpPr>
        <p:grpSp>
          <p:nvGrpSpPr>
            <p:cNvPr id="44" name="Group 43"/>
            <p:cNvGrpSpPr/>
            <p:nvPr/>
          </p:nvGrpSpPr>
          <p:grpSpPr>
            <a:xfrm>
              <a:off x="726912" y="798597"/>
              <a:ext cx="2180909" cy="274320"/>
              <a:chOff x="4090669" y="2879377"/>
              <a:chExt cx="2180909" cy="2743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090669" y="2879377"/>
                <a:ext cx="217987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90670" y="2980423"/>
                <a:ext cx="2180908" cy="70200"/>
              </a:xfrm>
              <a:prstGeom prst="rect">
                <a:avLst/>
              </a:prstGeom>
              <a:noFill/>
              <a:ln w="19050">
                <a:solidFill>
                  <a:srgbClr val="4E6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4379506" y="3015542"/>
                <a:ext cx="1454800" cy="331"/>
              </a:xfrm>
              <a:prstGeom prst="line">
                <a:avLst/>
              </a:prstGeom>
              <a:ln w="76200">
                <a:solidFill>
                  <a:srgbClr val="96969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730712" y="799373"/>
              <a:ext cx="2180909" cy="274320"/>
              <a:chOff x="4090669" y="2879377"/>
              <a:chExt cx="2180909" cy="27432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090669" y="2879377"/>
                <a:ext cx="217987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90670" y="2980423"/>
                <a:ext cx="2180908" cy="70200"/>
              </a:xfrm>
              <a:prstGeom prst="rect">
                <a:avLst/>
              </a:prstGeom>
              <a:noFill/>
              <a:ln w="19050">
                <a:solidFill>
                  <a:srgbClr val="4E6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4379506" y="3015542"/>
                <a:ext cx="1454800" cy="331"/>
              </a:xfrm>
              <a:prstGeom prst="line">
                <a:avLst/>
              </a:prstGeom>
              <a:ln w="76200">
                <a:solidFill>
                  <a:srgbClr val="96969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2906785" y="792599"/>
              <a:ext cx="282289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06785" y="903869"/>
              <a:ext cx="2822891" cy="64665"/>
            </a:xfrm>
            <a:prstGeom prst="rect">
              <a:avLst/>
            </a:prstGeom>
            <a:noFill/>
            <a:ln w="19050">
              <a:solidFill>
                <a:srgbClr val="4E6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22751" y="667466"/>
            <a:ext cx="968789" cy="496958"/>
            <a:chOff x="2241550" y="2753138"/>
            <a:chExt cx="2014953" cy="120641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550" y="2753138"/>
              <a:ext cx="2014953" cy="1158461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3528391" y="3776870"/>
              <a:ext cx="447261" cy="182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93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shaping </a:t>
            </a:r>
            <a:r>
              <a:rPr lang="mr-IN" dirty="0"/>
              <a:t>–</a:t>
            </a:r>
            <a:r>
              <a:rPr lang="en-US" dirty="0"/>
              <a:t> incoherent cascade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410423"/>
                  </p:ext>
                </p:extLst>
              </p:nvPr>
            </p:nvGraphicFramePr>
            <p:xfrm>
              <a:off x="4492114" y="1747238"/>
              <a:ext cx="4283751" cy="29537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816">
                      <a:extLst>
                        <a:ext uri="{9D8B030D-6E8A-4147-A177-3AD203B41FA5}">
                          <a16:colId xmlns:a16="http://schemas.microsoft.com/office/drawing/2014/main" val="2618091946"/>
                        </a:ext>
                      </a:extLst>
                    </a:gridCol>
                    <a:gridCol w="1345771">
                      <a:extLst>
                        <a:ext uri="{9D8B030D-6E8A-4147-A177-3AD203B41FA5}">
                          <a16:colId xmlns:a16="http://schemas.microsoft.com/office/drawing/2014/main" val="2010310778"/>
                        </a:ext>
                      </a:extLst>
                    </a:gridCol>
                    <a:gridCol w="1413164">
                      <a:extLst>
                        <a:ext uri="{9D8B030D-6E8A-4147-A177-3AD203B41FA5}">
                          <a16:colId xmlns:a16="http://schemas.microsoft.com/office/drawing/2014/main" val="4067974436"/>
                        </a:ext>
                      </a:extLst>
                    </a:gridCol>
                  </a:tblGrid>
                  <a:tr h="450373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Output States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Fidelity to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𝜳</m:t>
                                          </m:r>
                                        </m:e>
                                        <m:sup>
                                          <m:r>
                                            <a:rPr lang="en-US" sz="1800">
                                              <a:solidFill>
                                                <a:schemeClr val="bg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114300" marR="125730" indent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Concur-</a:t>
                          </a:r>
                          <a:r>
                            <a:rPr lang="en-US" sz="1800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rence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91966971"/>
                      </a:ext>
                    </a:extLst>
                  </a:tr>
                  <a:tr h="450373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PPSF 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𝟗𝟖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11430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𝟗𝟖𝟎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𝟎𝟎𝟒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96271539"/>
                      </a:ext>
                    </a:extLst>
                  </a:tr>
                  <a:tr h="450373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PPSF 2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11430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𝟎𝟐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7665543"/>
                      </a:ext>
                    </a:extLst>
                  </a:tr>
                  <a:tr h="631408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11430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𝟗𝟗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27432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𝟗𝟖𝟓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𝟎𝟎𝟑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98951840"/>
                      </a:ext>
                    </a:extLst>
                  </a:tr>
                  <a:tr h="723627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 i="0" smtClean="0">
                                    <a:effectLst/>
                                    <a:latin typeface="Cambria Math" charset="0"/>
                                  </a:rPr>
                                  <m:t>.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 smtClean="0">
                                    <a:effectLst/>
                                    <a:latin typeface="Cambria Math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US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9735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410423"/>
                  </p:ext>
                </p:extLst>
              </p:nvPr>
            </p:nvGraphicFramePr>
            <p:xfrm>
              <a:off x="4492114" y="1747238"/>
              <a:ext cx="4283751" cy="29737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8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618091946"/>
                        </a:ext>
                      </a:extLst>
                    </a:gridCol>
                    <a:gridCol w="13457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10310778"/>
                        </a:ext>
                      </a:extLst>
                    </a:gridCol>
                    <a:gridCol w="14131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67974436"/>
                        </a:ext>
                      </a:extLst>
                    </a:gridCol>
                  </a:tblGrid>
                  <a:tr h="586994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Output </a:t>
                          </a: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States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4027" t="-31959" r="-106787" b="-4061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14300" marR="125730" indent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Concur-</a:t>
                          </a:r>
                          <a:r>
                            <a:rPr lang="en-US" sz="1800" dirty="0" err="1" smtClean="0">
                              <a:solidFill>
                                <a:schemeClr val="bg1"/>
                              </a:solidFill>
                              <a:effectLst/>
                            </a:rPr>
                            <a:t>rence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91966971"/>
                      </a:ext>
                    </a:extLst>
                  </a:tr>
                  <a:tr h="515874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PPSF 1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4027" t="-152381" r="-106787" b="-3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3879" t="-152381" r="-1724" b="-3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696271539"/>
                      </a:ext>
                    </a:extLst>
                  </a:tr>
                  <a:tr h="515874">
                    <a:tc>
                      <a:txBody>
                        <a:bodyPr/>
                        <a:lstStyle/>
                        <a:p>
                          <a:pPr marL="0" marR="125730" indent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PPSF 2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4027" t="-249412" r="-106787" b="-2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3879" t="-249412" r="-1724" b="-2647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97665543"/>
                      </a:ext>
                    </a:extLst>
                  </a:tr>
                  <a:tr h="6314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98" t="-285577" r="-182072" b="-116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4027" t="-285577" r="-106787" b="-116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3879" t="-285577" r="-1724" b="-116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98951840"/>
                      </a:ext>
                    </a:extLst>
                  </a:tr>
                  <a:tr h="7236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398" t="-336975" r="-182072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14027" t="-336975" r="-106787" b="-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3879" t="-336975" r="-1724" b="-1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9735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503891" y="697744"/>
            <a:ext cx="430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Table 1.</a:t>
            </a:r>
            <a:r>
              <a:rPr lang="en-US" sz="1800" dirty="0"/>
              <a:t> Fidelity and concurrence of the biphoton state measured in polarization basis. </a:t>
            </a:r>
            <a:endParaRPr lang="en-CA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509" y="3004177"/>
            <a:ext cx="3232859" cy="1716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02" y="906427"/>
            <a:ext cx="3264639" cy="1832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0032" y="605155"/>
                <a:ext cx="1717393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32" y="605155"/>
                <a:ext cx="1717393" cy="5542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950" y="2860830"/>
                <a:ext cx="2023118" cy="632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f>
                                      <m:f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f>
                                      <m:fPr>
                                        <m:ctrlP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en-US" sz="1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" y="2860830"/>
                <a:ext cx="2023118" cy="6324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104935" y="4825016"/>
            <a:ext cx="479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A. </a:t>
            </a:r>
            <a:r>
              <a:rPr lang="en-CA" sz="1200" dirty="0" err="1"/>
              <a:t>Riazi</a:t>
            </a:r>
            <a:r>
              <a:rPr lang="en-CA" sz="1200" dirty="0"/>
              <a:t>, L. Qian et al., </a:t>
            </a:r>
            <a:r>
              <a:rPr lang="en-CA" sz="1200" dirty="0" err="1"/>
              <a:t>npj</a:t>
            </a:r>
            <a:r>
              <a:rPr lang="en-CA" sz="1200" dirty="0"/>
              <a:t> Quantum Information, 5, 77,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0794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802" y="-4127"/>
            <a:ext cx="8501945" cy="563675"/>
          </a:xfrm>
        </p:spPr>
        <p:txBody>
          <a:bodyPr/>
          <a:lstStyle/>
          <a:p>
            <a:r>
              <a:rPr lang="en-US" sz="2800" dirty="0"/>
              <a:t>Spectral and polarization </a:t>
            </a:r>
            <a:r>
              <a:rPr lang="en-US" sz="2800" dirty="0" err="1"/>
              <a:t>DoF</a:t>
            </a:r>
            <a:r>
              <a:rPr lang="en-US" sz="2800" dirty="0"/>
              <a:t>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2290" y="2798538"/>
                <a:ext cx="7221600" cy="1551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𝑐𝑎𝑠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1600" i="1">
                          <a:latin typeface="Cambria Math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dω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i="1">
                                  <a:latin typeface="Cambria Math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a:rPr lang="en-US" sz="1600" i="1">
                          <a:latin typeface="Cambria Math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n-US" sz="1600" i="0">
                          <a:latin typeface="Cambria Math" charset="0"/>
                        </a:rPr>
                        <m:t>sinc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charset="0"/>
                                </a:rPr>
                                <m:t>𝛥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𝑘𝐿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600" i="0">
                          <a:latin typeface="Cambria Math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1600" dirty="0"/>
                        <m:t>{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𝐻𝐻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𝜑</m:t>
                                          </m:r>
                                        </m:sup>
                                      </m:s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𝐻𝐻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effectLst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sz="16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𝐻𝑉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4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6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𝜑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3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600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4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𝛥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𝑘𝐿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𝛥</m:t>
                                </m:r>
                                <m:r>
                                  <a:rPr lang="en-US" sz="16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𝐻𝑉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1600" dirty="0">
                  <a:effectLst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𝑉𝐻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16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𝜑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𝛥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𝑘𝐿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𝛥</m:t>
                                  </m:r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𝑉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6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>
                  <a:effectLst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sz="16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𝑉𝑉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160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𝜑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1</m:t>
                                    </m:r>
                                    <m:r>
                                      <a:rPr lang="en-US" sz="16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1600" b="0" i="1" smtClean="0">
                                <a:latin typeface="Cambria Math" charset="0"/>
                              </a:rPr>
                              <m:t>𝑉𝑉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6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/>
                  <a:t>}</a:t>
                </a:r>
                <a:r>
                  <a:rPr lang="en-US" sz="1600" dirty="0">
                    <a:effectLst/>
                  </a:rPr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0" y="2798538"/>
                <a:ext cx="7221600" cy="1551900"/>
              </a:xfrm>
              <a:prstGeom prst="rect">
                <a:avLst/>
              </a:prstGeom>
              <a:blipFill>
                <a:blip r:embed="rId3"/>
                <a:stretch>
                  <a:fillRect l="-3684" t="-62097" r="-351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659470" y="960147"/>
            <a:ext cx="1468983" cy="12380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biphoton</a:t>
            </a:r>
            <a:r>
              <a:rPr lang="en-US" sz="1400" b="1" dirty="0">
                <a:solidFill>
                  <a:schemeClr val="tx1"/>
                </a:solidFill>
              </a:rPr>
              <a:t> generation in </a:t>
            </a:r>
            <a:r>
              <a:rPr lang="en-US" sz="1400" b="1" i="1" dirty="0">
                <a:solidFill>
                  <a:schemeClr val="tx1"/>
                </a:solidFill>
              </a:rPr>
              <a:t>simple</a:t>
            </a:r>
            <a:r>
              <a:rPr lang="en-US" sz="1400" b="1" dirty="0">
                <a:solidFill>
                  <a:schemeClr val="tx1"/>
                </a:solidFill>
              </a:rPr>
              <a:t> nonlinear medium (</a:t>
            </a:r>
            <a:r>
              <a:rPr lang="en-US" sz="1400" b="1" dirty="0" err="1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 dirty="0" err="1">
                <a:solidFill>
                  <a:schemeClr val="tx1"/>
                </a:solidFill>
              </a:rPr>
              <a:t>kL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08133" y="943354"/>
            <a:ext cx="1468983" cy="12380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biphoton</a:t>
            </a:r>
            <a:r>
              <a:rPr lang="en-US" sz="1400" b="1" dirty="0">
                <a:solidFill>
                  <a:schemeClr val="tx1"/>
                </a:solidFill>
              </a:rPr>
              <a:t> generation in </a:t>
            </a:r>
            <a:r>
              <a:rPr lang="en-US" sz="1400" b="1" i="1" dirty="0">
                <a:solidFill>
                  <a:schemeClr val="tx1"/>
                </a:solidFill>
              </a:rPr>
              <a:t>simple</a:t>
            </a:r>
            <a:r>
              <a:rPr lang="en-US" sz="1400" b="1" dirty="0">
                <a:solidFill>
                  <a:schemeClr val="tx1"/>
                </a:solidFill>
              </a:rPr>
              <a:t> nonlinear medium (</a:t>
            </a:r>
            <a:r>
              <a:rPr lang="en-US" sz="1400" b="1" dirty="0" err="1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1400" b="1" dirty="0" err="1">
                <a:solidFill>
                  <a:schemeClr val="tx1"/>
                </a:solidFill>
              </a:rPr>
              <a:t>kL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  <a:endParaRPr lang="en-CA" sz="1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128453" y="929274"/>
                <a:ext cx="1180900" cy="123787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Dispersion</a:t>
                </a:r>
              </a:p>
              <a:p>
                <a:pPr algn="ctr"/>
                <a:endParaRPr lang="en-US" sz="1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𝛥</m:t>
                          </m:r>
                          <m:r>
                            <a:rPr lang="en-US" sz="1400" i="1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  <a:p>
                <a:pPr algn="ctr"/>
                <a:endParaRPr lang="en-CA" sz="1400" b="1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53" y="929274"/>
                <a:ext cx="1180900" cy="123787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4309353" y="929273"/>
                <a:ext cx="1498780" cy="123787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Polarization</a:t>
                </a:r>
              </a:p>
              <a:p>
                <a:pPr algn="ctr"/>
                <a:r>
                  <a:rPr lang="en-US" sz="1400" b="1" dirty="0"/>
                  <a:t>Rotation</a:t>
                </a:r>
              </a:p>
              <a:p>
                <a:pPr algn="ctr"/>
                <a:endParaRPr lang="en-US" sz="12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latin typeface="Cambria Math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200" b="1" i="1" smtClean="0">
                              <a:latin typeface="Cambria Math" charset="0"/>
                            </a:rPr>
                            <m:t>𝒔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𝒊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200" b="1" i="1" smtClean="0">
                              <a:latin typeface="Cambria Math" charset="0"/>
                            </a:rPr>
                            <m:t>𝒑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A" sz="1400" b="1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3" y="929273"/>
                <a:ext cx="1498780" cy="123787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18903" y="567694"/>
            <a:ext cx="14590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Linear medium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0991" y="2147954"/>
            <a:ext cx="8958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Spectral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5143" y="2136937"/>
            <a:ext cx="11497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Polarization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832" y="4504208"/>
            <a:ext cx="479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, L. Qian et al., </a:t>
            </a: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npj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 Quantum Information, 5, 77, 2019</a:t>
            </a:r>
          </a:p>
          <a:p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CA" sz="12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, L. Qian et al., CLEO 2020, FM2C.7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3BAB583-9EBD-1A4D-A193-0E9622F35002}"/>
              </a:ext>
            </a:extLst>
          </p:cNvPr>
          <p:cNvSpPr/>
          <p:nvPr/>
        </p:nvSpPr>
        <p:spPr>
          <a:xfrm>
            <a:off x="3239864" y="2101322"/>
            <a:ext cx="2477531" cy="391463"/>
          </a:xfrm>
          <a:custGeom>
            <a:avLst/>
            <a:gdLst>
              <a:gd name="connsiteX0" fmla="*/ 1229 w 2477531"/>
              <a:gd name="connsiteY0" fmla="*/ 182284 h 391463"/>
              <a:gd name="connsiteX1" fmla="*/ 130490 w 2477531"/>
              <a:gd name="connsiteY1" fmla="*/ 72173 h 391463"/>
              <a:gd name="connsiteX2" fmla="*/ 666683 w 2477531"/>
              <a:gd name="connsiteY2" fmla="*/ 5149 h 391463"/>
              <a:gd name="connsiteX3" fmla="*/ 1116701 w 2477531"/>
              <a:gd name="connsiteY3" fmla="*/ 211009 h 391463"/>
              <a:gd name="connsiteX4" fmla="*/ 1657682 w 2477531"/>
              <a:gd name="connsiteY4" fmla="*/ 354632 h 391463"/>
              <a:gd name="connsiteX5" fmla="*/ 2390159 w 2477531"/>
              <a:gd name="connsiteY5" fmla="*/ 306758 h 391463"/>
              <a:gd name="connsiteX6" fmla="*/ 2418884 w 2477531"/>
              <a:gd name="connsiteY6" fmla="*/ 72173 h 391463"/>
              <a:gd name="connsiteX7" fmla="*/ 1983227 w 2477531"/>
              <a:gd name="connsiteY7" fmla="*/ 33874 h 391463"/>
              <a:gd name="connsiteX8" fmla="*/ 1523633 w 2477531"/>
              <a:gd name="connsiteY8" fmla="*/ 29086 h 391463"/>
              <a:gd name="connsiteX9" fmla="*/ 1126276 w 2477531"/>
              <a:gd name="connsiteY9" fmla="*/ 225371 h 391463"/>
              <a:gd name="connsiteX10" fmla="*/ 465610 w 2477531"/>
              <a:gd name="connsiteY10" fmla="*/ 373782 h 391463"/>
              <a:gd name="connsiteX11" fmla="*/ 92190 w 2477531"/>
              <a:gd name="connsiteY11" fmla="*/ 368994 h 391463"/>
              <a:gd name="connsiteX12" fmla="*/ 1229 w 2477531"/>
              <a:gd name="connsiteY12" fmla="*/ 182284 h 39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7531" h="391463">
                <a:moveTo>
                  <a:pt x="1229" y="182284"/>
                </a:moveTo>
                <a:cubicBezTo>
                  <a:pt x="7612" y="132814"/>
                  <a:pt x="19581" y="101696"/>
                  <a:pt x="130490" y="72173"/>
                </a:cubicBezTo>
                <a:cubicBezTo>
                  <a:pt x="241399" y="42650"/>
                  <a:pt x="502315" y="-17990"/>
                  <a:pt x="666683" y="5149"/>
                </a:cubicBezTo>
                <a:cubicBezTo>
                  <a:pt x="831052" y="28288"/>
                  <a:pt x="951534" y="152762"/>
                  <a:pt x="1116701" y="211009"/>
                </a:cubicBezTo>
                <a:cubicBezTo>
                  <a:pt x="1281868" y="269256"/>
                  <a:pt x="1445439" y="338674"/>
                  <a:pt x="1657682" y="354632"/>
                </a:cubicBezTo>
                <a:cubicBezTo>
                  <a:pt x="1869925" y="370590"/>
                  <a:pt x="2263292" y="353835"/>
                  <a:pt x="2390159" y="306758"/>
                </a:cubicBezTo>
                <a:cubicBezTo>
                  <a:pt x="2517026" y="259682"/>
                  <a:pt x="2486706" y="117654"/>
                  <a:pt x="2418884" y="72173"/>
                </a:cubicBezTo>
                <a:cubicBezTo>
                  <a:pt x="2351062" y="26692"/>
                  <a:pt x="2132435" y="41055"/>
                  <a:pt x="1983227" y="33874"/>
                </a:cubicBezTo>
                <a:cubicBezTo>
                  <a:pt x="1834019" y="26693"/>
                  <a:pt x="1666458" y="-2830"/>
                  <a:pt x="1523633" y="29086"/>
                </a:cubicBezTo>
                <a:cubicBezTo>
                  <a:pt x="1380808" y="61002"/>
                  <a:pt x="1302613" y="167922"/>
                  <a:pt x="1126276" y="225371"/>
                </a:cubicBezTo>
                <a:cubicBezTo>
                  <a:pt x="949939" y="282820"/>
                  <a:pt x="637958" y="349845"/>
                  <a:pt x="465610" y="373782"/>
                </a:cubicBezTo>
                <a:cubicBezTo>
                  <a:pt x="293262" y="397719"/>
                  <a:pt x="172778" y="398516"/>
                  <a:pt x="92190" y="368994"/>
                </a:cubicBezTo>
                <a:cubicBezTo>
                  <a:pt x="11602" y="339472"/>
                  <a:pt x="-5154" y="231754"/>
                  <a:pt x="1229" y="182284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4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39" y="6394"/>
            <a:ext cx="8501945" cy="563675"/>
          </a:xfrm>
        </p:spPr>
        <p:txBody>
          <a:bodyPr/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dirty="0"/>
              <a:t>-dependent concurrence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9F39-BD4F-4BD2-8045-F10F4A0C507C}" type="slidenum">
              <a:rPr lang="en-CA" smtClean="0"/>
              <a:t>26</a:t>
            </a:fld>
            <a:endParaRPr lang="en-C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863" y="2379226"/>
            <a:ext cx="5641067" cy="240574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357170" y="992547"/>
            <a:ext cx="2180909" cy="274320"/>
            <a:chOff x="4090669" y="2879377"/>
            <a:chExt cx="2180909" cy="274320"/>
          </a:xfrm>
        </p:grpSpPr>
        <p:sp>
          <p:nvSpPr>
            <p:cNvPr id="33" name="Rectangle 32"/>
            <p:cNvSpPr/>
            <p:nvPr/>
          </p:nvSpPr>
          <p:spPr>
            <a:xfrm>
              <a:off x="4090669" y="2879377"/>
              <a:ext cx="217987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90670" y="2980423"/>
              <a:ext cx="2180908" cy="70200"/>
            </a:xfrm>
            <a:prstGeom prst="rect">
              <a:avLst/>
            </a:prstGeom>
            <a:noFill/>
            <a:ln w="19050">
              <a:solidFill>
                <a:srgbClr val="4E6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379506" y="3015542"/>
              <a:ext cx="1454800" cy="331"/>
            </a:xfrm>
            <a:prstGeom prst="line">
              <a:avLst/>
            </a:prstGeom>
            <a:ln w="76200">
              <a:solidFill>
                <a:srgbClr val="96969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37043" y="979464"/>
            <a:ext cx="282289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7" name="Rectangle 36"/>
          <p:cNvSpPr/>
          <p:nvPr/>
        </p:nvSpPr>
        <p:spPr>
          <a:xfrm>
            <a:off x="4537044" y="1103483"/>
            <a:ext cx="2822889" cy="71195"/>
          </a:xfrm>
          <a:prstGeom prst="rect">
            <a:avLst/>
          </a:prstGeom>
          <a:noFill/>
          <a:ln w="19050">
            <a:solidFill>
              <a:srgbClr val="4E6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8" name="Group 37"/>
          <p:cNvGrpSpPr/>
          <p:nvPr/>
        </p:nvGrpSpPr>
        <p:grpSpPr>
          <a:xfrm>
            <a:off x="4732944" y="832030"/>
            <a:ext cx="968789" cy="496958"/>
            <a:chOff x="2241550" y="2753138"/>
            <a:chExt cx="2014953" cy="12064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550" y="2753138"/>
              <a:ext cx="2014953" cy="115846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528391" y="3776870"/>
              <a:ext cx="447261" cy="182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97530" y="657352"/>
                <a:ext cx="86908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PPSF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𝛥</m:t>
                    </m:r>
                    <m:r>
                      <a:rPr lang="en-US" sz="1200" i="1">
                        <a:latin typeface="Cambria Math" charset="0"/>
                      </a:rPr>
                      <m:t>𝑘𝐿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30" y="657352"/>
                <a:ext cx="869084" cy="300082"/>
              </a:xfrm>
              <a:prstGeom prst="rect">
                <a:avLst/>
              </a:prstGeom>
              <a:blipFill rotWithShape="0">
                <a:blip r:embed="rId6"/>
                <a:stretch>
                  <a:fillRect l="-1399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44587" y="574394"/>
                <a:ext cx="23807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dispersive fiber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𝛥</m:t>
                        </m:r>
                        <m:r>
                          <a:rPr lang="en-US" sz="12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587" y="574394"/>
                <a:ext cx="2380780" cy="300082"/>
              </a:xfrm>
              <a:prstGeom prst="rect">
                <a:avLst/>
              </a:prstGeom>
              <a:blipFill rotWithShape="0">
                <a:blip r:embed="rId7"/>
                <a:stretch>
                  <a:fillRect l="-512" t="-408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099501" y="665198"/>
            <a:ext cx="563016" cy="997190"/>
            <a:chOff x="280832" y="1260879"/>
            <a:chExt cx="563016" cy="997190"/>
          </a:xfrm>
        </p:grpSpPr>
        <p:sp>
          <p:nvSpPr>
            <p:cNvPr id="45" name="Oval 44"/>
            <p:cNvSpPr/>
            <p:nvPr/>
          </p:nvSpPr>
          <p:spPr>
            <a:xfrm>
              <a:off x="280832" y="1260879"/>
              <a:ext cx="274320" cy="274320"/>
            </a:xfrm>
            <a:prstGeom prst="ellipse">
              <a:avLst/>
            </a:prstGeom>
            <a:gradFill>
              <a:gsLst>
                <a:gs pos="2200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35616" y="1714910"/>
              <a:ext cx="169879" cy="543159"/>
              <a:chOff x="-4277893" y="2606259"/>
              <a:chExt cx="169879" cy="543159"/>
            </a:xfrm>
          </p:grpSpPr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-4242298" y="2661807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-4242297" y="2967080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-4277893" y="2606259"/>
                <a:ext cx="169879" cy="543159"/>
              </a:xfrm>
              <a:custGeom>
                <a:avLst/>
                <a:gdLst>
                  <a:gd name="connsiteX0" fmla="*/ 128117 w 273538"/>
                  <a:gd name="connsiteY0" fmla="*/ 399468 h 836551"/>
                  <a:gd name="connsiteX1" fmla="*/ 1117 w 273538"/>
                  <a:gd name="connsiteY1" fmla="*/ 179335 h 836551"/>
                  <a:gd name="connsiteX2" fmla="*/ 73084 w 273538"/>
                  <a:gd name="connsiteY2" fmla="*/ 26935 h 836551"/>
                  <a:gd name="connsiteX3" fmla="*/ 191617 w 273538"/>
                  <a:gd name="connsiteY3" fmla="*/ 18468 h 836551"/>
                  <a:gd name="connsiteX4" fmla="*/ 267817 w 273538"/>
                  <a:gd name="connsiteY4" fmla="*/ 217435 h 836551"/>
                  <a:gd name="connsiteX5" fmla="*/ 34984 w 273538"/>
                  <a:gd name="connsiteY5" fmla="*/ 539168 h 836551"/>
                  <a:gd name="connsiteX6" fmla="*/ 81550 w 273538"/>
                  <a:gd name="connsiteY6" fmla="*/ 793168 h 836551"/>
                  <a:gd name="connsiteX7" fmla="*/ 178917 w 273538"/>
                  <a:gd name="connsiteY7" fmla="*/ 814335 h 836551"/>
                  <a:gd name="connsiteX8" fmla="*/ 255117 w 273538"/>
                  <a:gd name="connsiteY8" fmla="*/ 564568 h 836551"/>
                  <a:gd name="connsiteX9" fmla="*/ 128117 w 273538"/>
                  <a:gd name="connsiteY9" fmla="*/ 399468 h 836551"/>
                  <a:gd name="connsiteX0" fmla="*/ 102552 w 247973"/>
                  <a:gd name="connsiteY0" fmla="*/ 402003 h 839086"/>
                  <a:gd name="connsiteX1" fmla="*/ 4428 w 247973"/>
                  <a:gd name="connsiteY1" fmla="*/ 229997 h 839086"/>
                  <a:gd name="connsiteX2" fmla="*/ 47519 w 247973"/>
                  <a:gd name="connsiteY2" fmla="*/ 29470 h 839086"/>
                  <a:gd name="connsiteX3" fmla="*/ 166052 w 247973"/>
                  <a:gd name="connsiteY3" fmla="*/ 21003 h 839086"/>
                  <a:gd name="connsiteX4" fmla="*/ 242252 w 247973"/>
                  <a:gd name="connsiteY4" fmla="*/ 219970 h 839086"/>
                  <a:gd name="connsiteX5" fmla="*/ 9419 w 247973"/>
                  <a:gd name="connsiteY5" fmla="*/ 541703 h 839086"/>
                  <a:gd name="connsiteX6" fmla="*/ 55985 w 247973"/>
                  <a:gd name="connsiteY6" fmla="*/ 795703 h 839086"/>
                  <a:gd name="connsiteX7" fmla="*/ 153352 w 247973"/>
                  <a:gd name="connsiteY7" fmla="*/ 816870 h 839086"/>
                  <a:gd name="connsiteX8" fmla="*/ 229552 w 247973"/>
                  <a:gd name="connsiteY8" fmla="*/ 567103 h 839086"/>
                  <a:gd name="connsiteX9" fmla="*/ 102552 w 247973"/>
                  <a:gd name="connsiteY9" fmla="*/ 402003 h 839086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18422"/>
                  <a:gd name="connsiteY0" fmla="*/ 400055 h 835087"/>
                  <a:gd name="connsiteX1" fmla="*/ 1915 w 218422"/>
                  <a:gd name="connsiteY1" fmla="*/ 228049 h 835087"/>
                  <a:gd name="connsiteX2" fmla="*/ 45006 w 218422"/>
                  <a:gd name="connsiteY2" fmla="*/ 27522 h 835087"/>
                  <a:gd name="connsiteX3" fmla="*/ 163539 w 218422"/>
                  <a:gd name="connsiteY3" fmla="*/ 19055 h 835087"/>
                  <a:gd name="connsiteX4" fmla="*/ 210863 w 218422"/>
                  <a:gd name="connsiteY4" fmla="*/ 189146 h 835087"/>
                  <a:gd name="connsiteX5" fmla="*/ 10115 w 218422"/>
                  <a:gd name="connsiteY5" fmla="*/ 584673 h 835087"/>
                  <a:gd name="connsiteX6" fmla="*/ 53472 w 218422"/>
                  <a:gd name="connsiteY6" fmla="*/ 793755 h 835087"/>
                  <a:gd name="connsiteX7" fmla="*/ 150839 w 218422"/>
                  <a:gd name="connsiteY7" fmla="*/ 814922 h 835087"/>
                  <a:gd name="connsiteX8" fmla="*/ 210997 w 218422"/>
                  <a:gd name="connsiteY8" fmla="*/ 577989 h 835087"/>
                  <a:gd name="connsiteX9" fmla="*/ 100039 w 218422"/>
                  <a:gd name="connsiteY9" fmla="*/ 400055 h 83508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214066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198024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13378"/>
                  <a:gd name="connsiteX1" fmla="*/ 1775 w 221491"/>
                  <a:gd name="connsiteY1" fmla="*/ 190796 h 813378"/>
                  <a:gd name="connsiteX2" fmla="*/ 48075 w 221491"/>
                  <a:gd name="connsiteY2" fmla="*/ 25562 h 813378"/>
                  <a:gd name="connsiteX3" fmla="*/ 166608 w 221491"/>
                  <a:gd name="connsiteY3" fmla="*/ 17095 h 813378"/>
                  <a:gd name="connsiteX4" fmla="*/ 213932 w 221491"/>
                  <a:gd name="connsiteY4" fmla="*/ 187186 h 813378"/>
                  <a:gd name="connsiteX5" fmla="*/ 13184 w 221491"/>
                  <a:gd name="connsiteY5" fmla="*/ 582713 h 813378"/>
                  <a:gd name="connsiteX6" fmla="*/ 56541 w 221491"/>
                  <a:gd name="connsiteY6" fmla="*/ 791795 h 813378"/>
                  <a:gd name="connsiteX7" fmla="*/ 166742 w 221491"/>
                  <a:gd name="connsiteY7" fmla="*/ 780878 h 813378"/>
                  <a:gd name="connsiteX8" fmla="*/ 198024 w 221491"/>
                  <a:gd name="connsiteY8" fmla="*/ 576029 h 813378"/>
                  <a:gd name="connsiteX9" fmla="*/ 103108 w 221491"/>
                  <a:gd name="connsiteY9" fmla="*/ 398095 h 813378"/>
                  <a:gd name="connsiteX0" fmla="*/ 103108 w 221491"/>
                  <a:gd name="connsiteY0" fmla="*/ 398095 h 803993"/>
                  <a:gd name="connsiteX1" fmla="*/ 1775 w 221491"/>
                  <a:gd name="connsiteY1" fmla="*/ 190796 h 803993"/>
                  <a:gd name="connsiteX2" fmla="*/ 48075 w 221491"/>
                  <a:gd name="connsiteY2" fmla="*/ 25562 h 803993"/>
                  <a:gd name="connsiteX3" fmla="*/ 166608 w 221491"/>
                  <a:gd name="connsiteY3" fmla="*/ 17095 h 803993"/>
                  <a:gd name="connsiteX4" fmla="*/ 213932 w 221491"/>
                  <a:gd name="connsiteY4" fmla="*/ 187186 h 803993"/>
                  <a:gd name="connsiteX5" fmla="*/ 13184 w 221491"/>
                  <a:gd name="connsiteY5" fmla="*/ 582713 h 803993"/>
                  <a:gd name="connsiteX6" fmla="*/ 53332 w 221491"/>
                  <a:gd name="connsiteY6" fmla="*/ 772545 h 803993"/>
                  <a:gd name="connsiteX7" fmla="*/ 166742 w 221491"/>
                  <a:gd name="connsiteY7" fmla="*/ 780878 h 803993"/>
                  <a:gd name="connsiteX8" fmla="*/ 198024 w 221491"/>
                  <a:gd name="connsiteY8" fmla="*/ 576029 h 803993"/>
                  <a:gd name="connsiteX9" fmla="*/ 103108 w 221491"/>
                  <a:gd name="connsiteY9" fmla="*/ 398095 h 803993"/>
                  <a:gd name="connsiteX0" fmla="*/ 103108 w 221491"/>
                  <a:gd name="connsiteY0" fmla="*/ 398095 h 787253"/>
                  <a:gd name="connsiteX1" fmla="*/ 1775 w 221491"/>
                  <a:gd name="connsiteY1" fmla="*/ 190796 h 787253"/>
                  <a:gd name="connsiteX2" fmla="*/ 48075 w 221491"/>
                  <a:gd name="connsiteY2" fmla="*/ 25562 h 787253"/>
                  <a:gd name="connsiteX3" fmla="*/ 166608 w 221491"/>
                  <a:gd name="connsiteY3" fmla="*/ 17095 h 787253"/>
                  <a:gd name="connsiteX4" fmla="*/ 213932 w 221491"/>
                  <a:gd name="connsiteY4" fmla="*/ 187186 h 787253"/>
                  <a:gd name="connsiteX5" fmla="*/ 13184 w 221491"/>
                  <a:gd name="connsiteY5" fmla="*/ 582713 h 787253"/>
                  <a:gd name="connsiteX6" fmla="*/ 53332 w 221491"/>
                  <a:gd name="connsiteY6" fmla="*/ 772545 h 787253"/>
                  <a:gd name="connsiteX7" fmla="*/ 176368 w 221491"/>
                  <a:gd name="connsiteY7" fmla="*/ 748794 h 787253"/>
                  <a:gd name="connsiteX8" fmla="*/ 198024 w 221491"/>
                  <a:gd name="connsiteY8" fmla="*/ 576029 h 787253"/>
                  <a:gd name="connsiteX9" fmla="*/ 103108 w 221491"/>
                  <a:gd name="connsiteY9" fmla="*/ 398095 h 787253"/>
                  <a:gd name="connsiteX0" fmla="*/ 98806 w 217189"/>
                  <a:gd name="connsiteY0" fmla="*/ 397588 h 786746"/>
                  <a:gd name="connsiteX1" fmla="*/ 13515 w 217189"/>
                  <a:gd name="connsiteY1" fmla="*/ 180663 h 786746"/>
                  <a:gd name="connsiteX2" fmla="*/ 43773 w 217189"/>
                  <a:gd name="connsiteY2" fmla="*/ 25055 h 786746"/>
                  <a:gd name="connsiteX3" fmla="*/ 162306 w 217189"/>
                  <a:gd name="connsiteY3" fmla="*/ 16588 h 786746"/>
                  <a:gd name="connsiteX4" fmla="*/ 209630 w 217189"/>
                  <a:gd name="connsiteY4" fmla="*/ 186679 h 786746"/>
                  <a:gd name="connsiteX5" fmla="*/ 8882 w 217189"/>
                  <a:gd name="connsiteY5" fmla="*/ 582206 h 786746"/>
                  <a:gd name="connsiteX6" fmla="*/ 49030 w 217189"/>
                  <a:gd name="connsiteY6" fmla="*/ 772038 h 786746"/>
                  <a:gd name="connsiteX7" fmla="*/ 172066 w 217189"/>
                  <a:gd name="connsiteY7" fmla="*/ 748287 h 786746"/>
                  <a:gd name="connsiteX8" fmla="*/ 193722 w 217189"/>
                  <a:gd name="connsiteY8" fmla="*/ 575522 h 786746"/>
                  <a:gd name="connsiteX9" fmla="*/ 98806 w 217189"/>
                  <a:gd name="connsiteY9" fmla="*/ 397588 h 786746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0039 w 218422"/>
                  <a:gd name="connsiteY0" fmla="*/ 398439 h 777695"/>
                  <a:gd name="connsiteX1" fmla="*/ 1914 w 218422"/>
                  <a:gd name="connsiteY1" fmla="*/ 197557 h 777695"/>
                  <a:gd name="connsiteX2" fmla="*/ 45006 w 218422"/>
                  <a:gd name="connsiteY2" fmla="*/ 25906 h 777695"/>
                  <a:gd name="connsiteX3" fmla="*/ 163539 w 218422"/>
                  <a:gd name="connsiteY3" fmla="*/ 17439 h 777695"/>
                  <a:gd name="connsiteX4" fmla="*/ 210863 w 218422"/>
                  <a:gd name="connsiteY4" fmla="*/ 187530 h 777695"/>
                  <a:gd name="connsiteX5" fmla="*/ 10115 w 218422"/>
                  <a:gd name="connsiteY5" fmla="*/ 583057 h 777695"/>
                  <a:gd name="connsiteX6" fmla="*/ 50263 w 218422"/>
                  <a:gd name="connsiteY6" fmla="*/ 756847 h 777695"/>
                  <a:gd name="connsiteX7" fmla="*/ 173299 w 218422"/>
                  <a:gd name="connsiteY7" fmla="*/ 749138 h 777695"/>
                  <a:gd name="connsiteX8" fmla="*/ 194955 w 218422"/>
                  <a:gd name="connsiteY8" fmla="*/ 576373 h 777695"/>
                  <a:gd name="connsiteX9" fmla="*/ 100039 w 218422"/>
                  <a:gd name="connsiteY9" fmla="*/ 398439 h 777695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4503 w 223286"/>
                  <a:gd name="connsiteY0" fmla="*/ 389462 h 778620"/>
                  <a:gd name="connsiteX1" fmla="*/ 6378 w 223286"/>
                  <a:gd name="connsiteY1" fmla="*/ 188580 h 778620"/>
                  <a:gd name="connsiteX2" fmla="*/ 27011 w 223286"/>
                  <a:gd name="connsiteY2" fmla="*/ 42596 h 778620"/>
                  <a:gd name="connsiteX3" fmla="*/ 168003 w 223286"/>
                  <a:gd name="connsiteY3" fmla="*/ 8462 h 778620"/>
                  <a:gd name="connsiteX4" fmla="*/ 215327 w 223286"/>
                  <a:gd name="connsiteY4" fmla="*/ 178553 h 778620"/>
                  <a:gd name="connsiteX5" fmla="*/ 14579 w 223286"/>
                  <a:gd name="connsiteY5" fmla="*/ 574080 h 778620"/>
                  <a:gd name="connsiteX6" fmla="*/ 54727 w 223286"/>
                  <a:gd name="connsiteY6" fmla="*/ 763912 h 778620"/>
                  <a:gd name="connsiteX7" fmla="*/ 177763 w 223286"/>
                  <a:gd name="connsiteY7" fmla="*/ 740161 h 778620"/>
                  <a:gd name="connsiteX8" fmla="*/ 199419 w 223286"/>
                  <a:gd name="connsiteY8" fmla="*/ 567396 h 778620"/>
                  <a:gd name="connsiteX9" fmla="*/ 104503 w 223286"/>
                  <a:gd name="connsiteY9" fmla="*/ 389462 h 778620"/>
                  <a:gd name="connsiteX0" fmla="*/ 104276 w 221936"/>
                  <a:gd name="connsiteY0" fmla="*/ 369619 h 758777"/>
                  <a:gd name="connsiteX1" fmla="*/ 6151 w 221936"/>
                  <a:gd name="connsiteY1" fmla="*/ 168737 h 758777"/>
                  <a:gd name="connsiteX2" fmla="*/ 26784 w 221936"/>
                  <a:gd name="connsiteY2" fmla="*/ 22753 h 758777"/>
                  <a:gd name="connsiteX3" fmla="*/ 161360 w 221936"/>
                  <a:gd name="connsiteY3" fmla="*/ 14286 h 758777"/>
                  <a:gd name="connsiteX4" fmla="*/ 215100 w 221936"/>
                  <a:gd name="connsiteY4" fmla="*/ 158710 h 758777"/>
                  <a:gd name="connsiteX5" fmla="*/ 14352 w 221936"/>
                  <a:gd name="connsiteY5" fmla="*/ 554237 h 758777"/>
                  <a:gd name="connsiteX6" fmla="*/ 54500 w 221936"/>
                  <a:gd name="connsiteY6" fmla="*/ 744069 h 758777"/>
                  <a:gd name="connsiteX7" fmla="*/ 177536 w 221936"/>
                  <a:gd name="connsiteY7" fmla="*/ 720318 h 758777"/>
                  <a:gd name="connsiteX8" fmla="*/ 199192 w 221936"/>
                  <a:gd name="connsiteY8" fmla="*/ 547553 h 758777"/>
                  <a:gd name="connsiteX9" fmla="*/ 104276 w 221936"/>
                  <a:gd name="connsiteY9" fmla="*/ 369619 h 758777"/>
                  <a:gd name="connsiteX0" fmla="*/ 104276 w 221936"/>
                  <a:gd name="connsiteY0" fmla="*/ 369619 h 756581"/>
                  <a:gd name="connsiteX1" fmla="*/ 6151 w 221936"/>
                  <a:gd name="connsiteY1" fmla="*/ 168737 h 756581"/>
                  <a:gd name="connsiteX2" fmla="*/ 26784 w 221936"/>
                  <a:gd name="connsiteY2" fmla="*/ 22753 h 756581"/>
                  <a:gd name="connsiteX3" fmla="*/ 161360 w 221936"/>
                  <a:gd name="connsiteY3" fmla="*/ 14286 h 756581"/>
                  <a:gd name="connsiteX4" fmla="*/ 215100 w 221936"/>
                  <a:gd name="connsiteY4" fmla="*/ 158710 h 756581"/>
                  <a:gd name="connsiteX5" fmla="*/ 14352 w 221936"/>
                  <a:gd name="connsiteY5" fmla="*/ 554237 h 756581"/>
                  <a:gd name="connsiteX6" fmla="*/ 54500 w 221936"/>
                  <a:gd name="connsiteY6" fmla="*/ 740860 h 756581"/>
                  <a:gd name="connsiteX7" fmla="*/ 177536 w 221936"/>
                  <a:gd name="connsiteY7" fmla="*/ 720318 h 756581"/>
                  <a:gd name="connsiteX8" fmla="*/ 199192 w 221936"/>
                  <a:gd name="connsiteY8" fmla="*/ 547553 h 756581"/>
                  <a:gd name="connsiteX9" fmla="*/ 104276 w 221936"/>
                  <a:gd name="connsiteY9" fmla="*/ 369619 h 756581"/>
                  <a:gd name="connsiteX0" fmla="*/ 102535 w 220099"/>
                  <a:gd name="connsiteY0" fmla="*/ 362869 h 749831"/>
                  <a:gd name="connsiteX1" fmla="*/ 4410 w 220099"/>
                  <a:gd name="connsiteY1" fmla="*/ 161987 h 749831"/>
                  <a:gd name="connsiteX2" fmla="*/ 31460 w 220099"/>
                  <a:gd name="connsiteY2" fmla="*/ 35254 h 749831"/>
                  <a:gd name="connsiteX3" fmla="*/ 159619 w 220099"/>
                  <a:gd name="connsiteY3" fmla="*/ 7536 h 749831"/>
                  <a:gd name="connsiteX4" fmla="*/ 213359 w 220099"/>
                  <a:gd name="connsiteY4" fmla="*/ 151960 h 749831"/>
                  <a:gd name="connsiteX5" fmla="*/ 12611 w 220099"/>
                  <a:gd name="connsiteY5" fmla="*/ 547487 h 749831"/>
                  <a:gd name="connsiteX6" fmla="*/ 52759 w 220099"/>
                  <a:gd name="connsiteY6" fmla="*/ 734110 h 749831"/>
                  <a:gd name="connsiteX7" fmla="*/ 175795 w 220099"/>
                  <a:gd name="connsiteY7" fmla="*/ 713568 h 749831"/>
                  <a:gd name="connsiteX8" fmla="*/ 197451 w 220099"/>
                  <a:gd name="connsiteY8" fmla="*/ 540803 h 749831"/>
                  <a:gd name="connsiteX9" fmla="*/ 102535 w 220099"/>
                  <a:gd name="connsiteY9" fmla="*/ 362869 h 749831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01530 w 224374"/>
                  <a:gd name="connsiteY8" fmla="*/ 543662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17572 w 224374"/>
                  <a:gd name="connsiteY8" fmla="*/ 550079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7015"/>
                  <a:gd name="connsiteX1" fmla="*/ 8489 w 224374"/>
                  <a:gd name="connsiteY1" fmla="*/ 164846 h 757015"/>
                  <a:gd name="connsiteX2" fmla="*/ 22706 w 224374"/>
                  <a:gd name="connsiteY2" fmla="*/ 28488 h 757015"/>
                  <a:gd name="connsiteX3" fmla="*/ 163698 w 224374"/>
                  <a:gd name="connsiteY3" fmla="*/ 10395 h 757015"/>
                  <a:gd name="connsiteX4" fmla="*/ 217438 w 224374"/>
                  <a:gd name="connsiteY4" fmla="*/ 154819 h 757015"/>
                  <a:gd name="connsiteX5" fmla="*/ 16690 w 224374"/>
                  <a:gd name="connsiteY5" fmla="*/ 550346 h 757015"/>
                  <a:gd name="connsiteX6" fmla="*/ 56838 w 224374"/>
                  <a:gd name="connsiteY6" fmla="*/ 736969 h 757015"/>
                  <a:gd name="connsiteX7" fmla="*/ 192708 w 224374"/>
                  <a:gd name="connsiteY7" fmla="*/ 726052 h 757015"/>
                  <a:gd name="connsiteX8" fmla="*/ 217572 w 224374"/>
                  <a:gd name="connsiteY8" fmla="*/ 550079 h 757015"/>
                  <a:gd name="connsiteX9" fmla="*/ 106614 w 224374"/>
                  <a:gd name="connsiteY9" fmla="*/ 365728 h 757015"/>
                  <a:gd name="connsiteX0" fmla="*/ 100770 w 218193"/>
                  <a:gd name="connsiteY0" fmla="*/ 372867 h 764154"/>
                  <a:gd name="connsiteX1" fmla="*/ 2645 w 218193"/>
                  <a:gd name="connsiteY1" fmla="*/ 171985 h 764154"/>
                  <a:gd name="connsiteX2" fmla="*/ 39321 w 218193"/>
                  <a:gd name="connsiteY2" fmla="*/ 19585 h 764154"/>
                  <a:gd name="connsiteX3" fmla="*/ 157854 w 218193"/>
                  <a:gd name="connsiteY3" fmla="*/ 17534 h 764154"/>
                  <a:gd name="connsiteX4" fmla="*/ 211594 w 218193"/>
                  <a:gd name="connsiteY4" fmla="*/ 161958 h 764154"/>
                  <a:gd name="connsiteX5" fmla="*/ 10846 w 218193"/>
                  <a:gd name="connsiteY5" fmla="*/ 557485 h 764154"/>
                  <a:gd name="connsiteX6" fmla="*/ 50994 w 218193"/>
                  <a:gd name="connsiteY6" fmla="*/ 744108 h 764154"/>
                  <a:gd name="connsiteX7" fmla="*/ 186864 w 218193"/>
                  <a:gd name="connsiteY7" fmla="*/ 733191 h 764154"/>
                  <a:gd name="connsiteX8" fmla="*/ 211728 w 218193"/>
                  <a:gd name="connsiteY8" fmla="*/ 557218 h 764154"/>
                  <a:gd name="connsiteX9" fmla="*/ 100770 w 218193"/>
                  <a:gd name="connsiteY9" fmla="*/ 372867 h 764154"/>
                  <a:gd name="connsiteX0" fmla="*/ 103770 w 221193"/>
                  <a:gd name="connsiteY0" fmla="*/ 373064 h 764351"/>
                  <a:gd name="connsiteX1" fmla="*/ 2436 w 221193"/>
                  <a:gd name="connsiteY1" fmla="*/ 175390 h 764351"/>
                  <a:gd name="connsiteX2" fmla="*/ 42321 w 221193"/>
                  <a:gd name="connsiteY2" fmla="*/ 19782 h 764351"/>
                  <a:gd name="connsiteX3" fmla="*/ 160854 w 221193"/>
                  <a:gd name="connsiteY3" fmla="*/ 17731 h 764351"/>
                  <a:gd name="connsiteX4" fmla="*/ 214594 w 221193"/>
                  <a:gd name="connsiteY4" fmla="*/ 162155 h 764351"/>
                  <a:gd name="connsiteX5" fmla="*/ 13846 w 221193"/>
                  <a:gd name="connsiteY5" fmla="*/ 557682 h 764351"/>
                  <a:gd name="connsiteX6" fmla="*/ 53994 w 221193"/>
                  <a:gd name="connsiteY6" fmla="*/ 744305 h 764351"/>
                  <a:gd name="connsiteX7" fmla="*/ 189864 w 221193"/>
                  <a:gd name="connsiteY7" fmla="*/ 733388 h 764351"/>
                  <a:gd name="connsiteX8" fmla="*/ 214728 w 221193"/>
                  <a:gd name="connsiteY8" fmla="*/ 557415 h 764351"/>
                  <a:gd name="connsiteX9" fmla="*/ 103770 w 221193"/>
                  <a:gd name="connsiteY9" fmla="*/ 373064 h 764351"/>
                  <a:gd name="connsiteX0" fmla="*/ 101354 w 218777"/>
                  <a:gd name="connsiteY0" fmla="*/ 373064 h 764351"/>
                  <a:gd name="connsiteX1" fmla="*/ 20 w 218777"/>
                  <a:gd name="connsiteY1" fmla="*/ 175390 h 764351"/>
                  <a:gd name="connsiteX2" fmla="*/ 39905 w 218777"/>
                  <a:gd name="connsiteY2" fmla="*/ 19782 h 764351"/>
                  <a:gd name="connsiteX3" fmla="*/ 158438 w 218777"/>
                  <a:gd name="connsiteY3" fmla="*/ 17731 h 764351"/>
                  <a:gd name="connsiteX4" fmla="*/ 212178 w 218777"/>
                  <a:gd name="connsiteY4" fmla="*/ 162155 h 764351"/>
                  <a:gd name="connsiteX5" fmla="*/ 11430 w 218777"/>
                  <a:gd name="connsiteY5" fmla="*/ 557682 h 764351"/>
                  <a:gd name="connsiteX6" fmla="*/ 51578 w 218777"/>
                  <a:gd name="connsiteY6" fmla="*/ 744305 h 764351"/>
                  <a:gd name="connsiteX7" fmla="*/ 187448 w 218777"/>
                  <a:gd name="connsiteY7" fmla="*/ 733388 h 764351"/>
                  <a:gd name="connsiteX8" fmla="*/ 212312 w 218777"/>
                  <a:gd name="connsiteY8" fmla="*/ 557415 h 764351"/>
                  <a:gd name="connsiteX9" fmla="*/ 101354 w 218777"/>
                  <a:gd name="connsiteY9" fmla="*/ 373064 h 764351"/>
                  <a:gd name="connsiteX0" fmla="*/ 104214 w 221683"/>
                  <a:gd name="connsiteY0" fmla="*/ 362955 h 754242"/>
                  <a:gd name="connsiteX1" fmla="*/ 2880 w 221683"/>
                  <a:gd name="connsiteY1" fmla="*/ 165281 h 754242"/>
                  <a:gd name="connsiteX2" fmla="*/ 39556 w 221683"/>
                  <a:gd name="connsiteY2" fmla="*/ 35340 h 754242"/>
                  <a:gd name="connsiteX3" fmla="*/ 161298 w 221683"/>
                  <a:gd name="connsiteY3" fmla="*/ 7622 h 754242"/>
                  <a:gd name="connsiteX4" fmla="*/ 215038 w 221683"/>
                  <a:gd name="connsiteY4" fmla="*/ 152046 h 754242"/>
                  <a:gd name="connsiteX5" fmla="*/ 14290 w 221683"/>
                  <a:gd name="connsiteY5" fmla="*/ 547573 h 754242"/>
                  <a:gd name="connsiteX6" fmla="*/ 54438 w 221683"/>
                  <a:gd name="connsiteY6" fmla="*/ 734196 h 754242"/>
                  <a:gd name="connsiteX7" fmla="*/ 190308 w 221683"/>
                  <a:gd name="connsiteY7" fmla="*/ 723279 h 754242"/>
                  <a:gd name="connsiteX8" fmla="*/ 215172 w 221683"/>
                  <a:gd name="connsiteY8" fmla="*/ 547306 h 754242"/>
                  <a:gd name="connsiteX9" fmla="*/ 104214 w 221683"/>
                  <a:gd name="connsiteY9" fmla="*/ 362955 h 754242"/>
                  <a:gd name="connsiteX0" fmla="*/ 103390 w 220773"/>
                  <a:gd name="connsiteY0" fmla="*/ 368349 h 759636"/>
                  <a:gd name="connsiteX1" fmla="*/ 2056 w 220773"/>
                  <a:gd name="connsiteY1" fmla="*/ 170675 h 759636"/>
                  <a:gd name="connsiteX2" fmla="*/ 45148 w 220773"/>
                  <a:gd name="connsiteY2" fmla="*/ 24692 h 759636"/>
                  <a:gd name="connsiteX3" fmla="*/ 160474 w 220773"/>
                  <a:gd name="connsiteY3" fmla="*/ 13016 h 759636"/>
                  <a:gd name="connsiteX4" fmla="*/ 214214 w 220773"/>
                  <a:gd name="connsiteY4" fmla="*/ 157440 h 759636"/>
                  <a:gd name="connsiteX5" fmla="*/ 13466 w 220773"/>
                  <a:gd name="connsiteY5" fmla="*/ 552967 h 759636"/>
                  <a:gd name="connsiteX6" fmla="*/ 53614 w 220773"/>
                  <a:gd name="connsiteY6" fmla="*/ 739590 h 759636"/>
                  <a:gd name="connsiteX7" fmla="*/ 189484 w 220773"/>
                  <a:gd name="connsiteY7" fmla="*/ 728673 h 759636"/>
                  <a:gd name="connsiteX8" fmla="*/ 214348 w 220773"/>
                  <a:gd name="connsiteY8" fmla="*/ 552700 h 759636"/>
                  <a:gd name="connsiteX9" fmla="*/ 103390 w 220773"/>
                  <a:gd name="connsiteY9" fmla="*/ 368349 h 75963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3923"/>
                  <a:gd name="connsiteY0" fmla="*/ 368810 h 760097"/>
                  <a:gd name="connsiteX1" fmla="*/ 2056 w 223923"/>
                  <a:gd name="connsiteY1" fmla="*/ 171136 h 760097"/>
                  <a:gd name="connsiteX2" fmla="*/ 45148 w 223923"/>
                  <a:gd name="connsiteY2" fmla="*/ 25153 h 760097"/>
                  <a:gd name="connsiteX3" fmla="*/ 160474 w 223923"/>
                  <a:gd name="connsiteY3" fmla="*/ 13477 h 760097"/>
                  <a:gd name="connsiteX4" fmla="*/ 223840 w 223923"/>
                  <a:gd name="connsiteY4" fmla="*/ 164318 h 760097"/>
                  <a:gd name="connsiteX5" fmla="*/ 13466 w 223923"/>
                  <a:gd name="connsiteY5" fmla="*/ 553428 h 760097"/>
                  <a:gd name="connsiteX6" fmla="*/ 53614 w 223923"/>
                  <a:gd name="connsiteY6" fmla="*/ 740051 h 760097"/>
                  <a:gd name="connsiteX7" fmla="*/ 189484 w 223923"/>
                  <a:gd name="connsiteY7" fmla="*/ 729134 h 760097"/>
                  <a:gd name="connsiteX8" fmla="*/ 214348 w 223923"/>
                  <a:gd name="connsiteY8" fmla="*/ 553161 h 760097"/>
                  <a:gd name="connsiteX9" fmla="*/ 103390 w 223923"/>
                  <a:gd name="connsiteY9" fmla="*/ 368810 h 760097"/>
                  <a:gd name="connsiteX0" fmla="*/ 112635 w 233168"/>
                  <a:gd name="connsiteY0" fmla="*/ 369280 h 760567"/>
                  <a:gd name="connsiteX1" fmla="*/ 1676 w 233168"/>
                  <a:gd name="connsiteY1" fmla="*/ 181231 h 760567"/>
                  <a:gd name="connsiteX2" fmla="*/ 54393 w 233168"/>
                  <a:gd name="connsiteY2" fmla="*/ 25623 h 760567"/>
                  <a:gd name="connsiteX3" fmla="*/ 169719 w 233168"/>
                  <a:gd name="connsiteY3" fmla="*/ 13947 h 760567"/>
                  <a:gd name="connsiteX4" fmla="*/ 233085 w 233168"/>
                  <a:gd name="connsiteY4" fmla="*/ 164788 h 760567"/>
                  <a:gd name="connsiteX5" fmla="*/ 22711 w 233168"/>
                  <a:gd name="connsiteY5" fmla="*/ 553898 h 760567"/>
                  <a:gd name="connsiteX6" fmla="*/ 62859 w 233168"/>
                  <a:gd name="connsiteY6" fmla="*/ 740521 h 760567"/>
                  <a:gd name="connsiteX7" fmla="*/ 198729 w 233168"/>
                  <a:gd name="connsiteY7" fmla="*/ 729604 h 760567"/>
                  <a:gd name="connsiteX8" fmla="*/ 223593 w 233168"/>
                  <a:gd name="connsiteY8" fmla="*/ 553631 h 760567"/>
                  <a:gd name="connsiteX9" fmla="*/ 112635 w 233168"/>
                  <a:gd name="connsiteY9" fmla="*/ 369280 h 760567"/>
                  <a:gd name="connsiteX0" fmla="*/ 111224 w 231757"/>
                  <a:gd name="connsiteY0" fmla="*/ 369280 h 760567"/>
                  <a:gd name="connsiteX1" fmla="*/ 265 w 231757"/>
                  <a:gd name="connsiteY1" fmla="*/ 181231 h 760567"/>
                  <a:gd name="connsiteX2" fmla="*/ 52982 w 231757"/>
                  <a:gd name="connsiteY2" fmla="*/ 25623 h 760567"/>
                  <a:gd name="connsiteX3" fmla="*/ 168308 w 231757"/>
                  <a:gd name="connsiteY3" fmla="*/ 13947 h 760567"/>
                  <a:gd name="connsiteX4" fmla="*/ 231674 w 231757"/>
                  <a:gd name="connsiteY4" fmla="*/ 164788 h 760567"/>
                  <a:gd name="connsiteX5" fmla="*/ 21300 w 231757"/>
                  <a:gd name="connsiteY5" fmla="*/ 553898 h 760567"/>
                  <a:gd name="connsiteX6" fmla="*/ 61448 w 231757"/>
                  <a:gd name="connsiteY6" fmla="*/ 740521 h 760567"/>
                  <a:gd name="connsiteX7" fmla="*/ 197318 w 231757"/>
                  <a:gd name="connsiteY7" fmla="*/ 729604 h 760567"/>
                  <a:gd name="connsiteX8" fmla="*/ 222182 w 231757"/>
                  <a:gd name="connsiteY8" fmla="*/ 553631 h 760567"/>
                  <a:gd name="connsiteX9" fmla="*/ 111224 w 231757"/>
                  <a:gd name="connsiteY9" fmla="*/ 369280 h 7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57" h="760567">
                    <a:moveTo>
                      <a:pt x="111224" y="369280"/>
                    </a:moveTo>
                    <a:cubicBezTo>
                      <a:pt x="74238" y="307214"/>
                      <a:pt x="3555" y="257758"/>
                      <a:pt x="265" y="181231"/>
                    </a:cubicBezTo>
                    <a:cubicBezTo>
                      <a:pt x="-3025" y="104704"/>
                      <a:pt x="24975" y="53504"/>
                      <a:pt x="52982" y="25623"/>
                    </a:cubicBezTo>
                    <a:cubicBezTo>
                      <a:pt x="80989" y="-2258"/>
                      <a:pt x="138526" y="-9247"/>
                      <a:pt x="168308" y="13947"/>
                    </a:cubicBezTo>
                    <a:cubicBezTo>
                      <a:pt x="198090" y="37141"/>
                      <a:pt x="233716" y="71587"/>
                      <a:pt x="231674" y="164788"/>
                    </a:cubicBezTo>
                    <a:cubicBezTo>
                      <a:pt x="229632" y="257989"/>
                      <a:pt x="49671" y="457943"/>
                      <a:pt x="21300" y="553898"/>
                    </a:cubicBezTo>
                    <a:cubicBezTo>
                      <a:pt x="-7071" y="649853"/>
                      <a:pt x="32112" y="711237"/>
                      <a:pt x="61448" y="740521"/>
                    </a:cubicBezTo>
                    <a:cubicBezTo>
                      <a:pt x="90784" y="769805"/>
                      <a:pt x="168390" y="767704"/>
                      <a:pt x="197318" y="729604"/>
                    </a:cubicBezTo>
                    <a:cubicBezTo>
                      <a:pt x="226246" y="691504"/>
                      <a:pt x="236531" y="613685"/>
                      <a:pt x="222182" y="553631"/>
                    </a:cubicBezTo>
                    <a:cubicBezTo>
                      <a:pt x="207833" y="493577"/>
                      <a:pt x="148210" y="431346"/>
                      <a:pt x="111224" y="369280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glow rad="50800">
                  <a:schemeClr val="accent1">
                    <a:lumMod val="60000"/>
                    <a:lumOff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ight Arrow 46"/>
            <p:cNvSpPr/>
            <p:nvPr/>
          </p:nvSpPr>
          <p:spPr>
            <a:xfrm rot="2014038">
              <a:off x="565430" y="1441808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ight Arrow 47"/>
            <p:cNvSpPr/>
            <p:nvPr/>
          </p:nvSpPr>
          <p:spPr>
            <a:xfrm rot="8180721">
              <a:off x="565429" y="1838201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7359933" y="957434"/>
            <a:ext cx="165879" cy="32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68718" y="1278722"/>
            <a:ext cx="10070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broadband</a:t>
            </a:r>
          </a:p>
          <a:p>
            <a:pPr algn="ctr"/>
            <a:r>
              <a:rPr lang="en-US" dirty="0"/>
              <a:t>reflector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05808" y="1331955"/>
                <a:ext cx="2563522" cy="752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inline polarization controller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</m:sSub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 smtClean="0"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b="1" i="1" smtClean="0"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808" y="1331955"/>
                <a:ext cx="2563522" cy="752001"/>
              </a:xfrm>
              <a:prstGeom prst="rect">
                <a:avLst/>
              </a:prstGeom>
              <a:blipFill rotWithShape="0">
                <a:blip r:embed="rId8"/>
                <a:stretch>
                  <a:fillRect l="-475" t="-161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5883" y="2098986"/>
            <a:ext cx="3110537" cy="2902010"/>
            <a:chOff x="95883" y="2098986"/>
            <a:chExt cx="3110537" cy="29020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83" y="2098986"/>
              <a:ext cx="3110537" cy="290201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1302106" y="2655417"/>
              <a:ext cx="0" cy="1945844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185727" y="2655417"/>
              <a:ext cx="7316" cy="1945843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257920" y="2640786"/>
              <a:ext cx="7316" cy="1945843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370005" y="2640786"/>
              <a:ext cx="7316" cy="1945843"/>
            </a:xfrm>
            <a:prstGeom prst="line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C692340-8AC0-8B47-97AC-5296AAD4B7DB}"/>
              </a:ext>
            </a:extLst>
          </p:cNvPr>
          <p:cNvSpPr/>
          <p:nvPr/>
        </p:nvSpPr>
        <p:spPr>
          <a:xfrm>
            <a:off x="1711806" y="988408"/>
            <a:ext cx="644329" cy="29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WDM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5110E-A944-DA42-9402-738A6C1A785C}"/>
              </a:ext>
            </a:extLst>
          </p:cNvPr>
          <p:cNvSpPr/>
          <p:nvPr/>
        </p:nvSpPr>
        <p:spPr>
          <a:xfrm>
            <a:off x="5087569" y="4830141"/>
            <a:ext cx="3656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, L. Qian et al., CLEO 2020, FM2C.7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Wavelength-dependent polarization entanglement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9F39-BD4F-4BD2-8045-F10F4A0C507C}" type="slidenum">
              <a:rPr lang="en-CA" smtClean="0"/>
              <a:t>27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3" y="2098986"/>
            <a:ext cx="3110537" cy="29020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863" y="2379226"/>
            <a:ext cx="5641067" cy="240574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357170" y="992547"/>
            <a:ext cx="2180909" cy="274320"/>
            <a:chOff x="4090669" y="2879377"/>
            <a:chExt cx="2180909" cy="274320"/>
          </a:xfrm>
        </p:grpSpPr>
        <p:sp>
          <p:nvSpPr>
            <p:cNvPr id="33" name="Rectangle 32"/>
            <p:cNvSpPr/>
            <p:nvPr/>
          </p:nvSpPr>
          <p:spPr>
            <a:xfrm>
              <a:off x="4090669" y="2879377"/>
              <a:ext cx="217987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90670" y="2980423"/>
              <a:ext cx="2180908" cy="70200"/>
            </a:xfrm>
            <a:prstGeom prst="rect">
              <a:avLst/>
            </a:prstGeom>
            <a:noFill/>
            <a:ln w="19050">
              <a:solidFill>
                <a:srgbClr val="4E6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379506" y="3015542"/>
              <a:ext cx="1454800" cy="331"/>
            </a:xfrm>
            <a:prstGeom prst="line">
              <a:avLst/>
            </a:prstGeom>
            <a:ln w="76200">
              <a:solidFill>
                <a:srgbClr val="96969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537043" y="979464"/>
            <a:ext cx="2822891" cy="274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7" name="Rectangle 36"/>
          <p:cNvSpPr/>
          <p:nvPr/>
        </p:nvSpPr>
        <p:spPr>
          <a:xfrm>
            <a:off x="4537044" y="1103483"/>
            <a:ext cx="2822889" cy="71195"/>
          </a:xfrm>
          <a:prstGeom prst="rect">
            <a:avLst/>
          </a:prstGeom>
          <a:noFill/>
          <a:ln w="19050">
            <a:solidFill>
              <a:srgbClr val="4E6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8" name="Group 37"/>
          <p:cNvGrpSpPr/>
          <p:nvPr/>
        </p:nvGrpSpPr>
        <p:grpSpPr>
          <a:xfrm>
            <a:off x="4732944" y="832030"/>
            <a:ext cx="968789" cy="496958"/>
            <a:chOff x="2241550" y="2753138"/>
            <a:chExt cx="2014953" cy="12064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550" y="2753138"/>
              <a:ext cx="2014953" cy="1158461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528391" y="3776870"/>
              <a:ext cx="447261" cy="182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97530" y="657352"/>
                <a:ext cx="86908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PPSF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𝛥</m:t>
                    </m:r>
                    <m:r>
                      <a:rPr lang="en-US" sz="1200" i="1">
                        <a:latin typeface="Cambria Math" charset="0"/>
                      </a:rPr>
                      <m:t>𝑘𝐿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30" y="657352"/>
                <a:ext cx="869084" cy="300082"/>
              </a:xfrm>
              <a:prstGeom prst="rect">
                <a:avLst/>
              </a:prstGeom>
              <a:blipFill rotWithShape="0">
                <a:blip r:embed="rId6"/>
                <a:stretch>
                  <a:fillRect l="-1399" t="-61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44587" y="574394"/>
                <a:ext cx="23807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Linear dispersive fiber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𝛥</m:t>
                        </m:r>
                        <m:r>
                          <a:rPr lang="en-US" sz="1200" i="1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587" y="574394"/>
                <a:ext cx="2380780" cy="300082"/>
              </a:xfrm>
              <a:prstGeom prst="rect">
                <a:avLst/>
              </a:prstGeom>
              <a:blipFill rotWithShape="0">
                <a:blip r:embed="rId7"/>
                <a:stretch>
                  <a:fillRect l="-512" t="-408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05808" y="1331955"/>
                <a:ext cx="2563522" cy="752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 inline polarization controller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</m:acc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</m:sSubSup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1" i="1" smtClean="0"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400" b="1" i="1" smtClean="0"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808" y="1331955"/>
                <a:ext cx="2563522" cy="752001"/>
              </a:xfrm>
              <a:prstGeom prst="rect">
                <a:avLst/>
              </a:prstGeom>
              <a:blipFill rotWithShape="0">
                <a:blip r:embed="rId8"/>
                <a:stretch>
                  <a:fillRect l="-475" t="-1613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7359933" y="957434"/>
            <a:ext cx="165879" cy="32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68718" y="1278722"/>
            <a:ext cx="100700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broadband</a:t>
            </a:r>
          </a:p>
          <a:p>
            <a:pPr algn="ctr"/>
            <a:r>
              <a:rPr lang="en-US" dirty="0"/>
              <a:t>reflector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751" y="4251401"/>
            <a:ext cx="23139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 </a:t>
            </a:r>
            <a:r>
              <a:rPr lang="en-US"/>
              <a:t>over Polarization </a:t>
            </a:r>
            <a:r>
              <a:rPr lang="en-US" dirty="0" err="1"/>
              <a:t>DoF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3" y="2061135"/>
            <a:ext cx="3421494" cy="293986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E388D032-958B-D94E-A8D0-4FAE806E66BE}"/>
              </a:ext>
            </a:extLst>
          </p:cNvPr>
          <p:cNvGrpSpPr/>
          <p:nvPr/>
        </p:nvGrpSpPr>
        <p:grpSpPr>
          <a:xfrm>
            <a:off x="1099501" y="665198"/>
            <a:ext cx="563016" cy="997190"/>
            <a:chOff x="280832" y="1260879"/>
            <a:chExt cx="563016" cy="99719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E137994-7823-E342-93EC-D65C123D24A2}"/>
                </a:ext>
              </a:extLst>
            </p:cNvPr>
            <p:cNvSpPr/>
            <p:nvPr/>
          </p:nvSpPr>
          <p:spPr>
            <a:xfrm>
              <a:off x="280832" y="1260879"/>
              <a:ext cx="274320" cy="274320"/>
            </a:xfrm>
            <a:prstGeom prst="ellipse">
              <a:avLst/>
            </a:prstGeom>
            <a:gradFill>
              <a:gsLst>
                <a:gs pos="2200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E794606-CF56-A242-994B-074BD1AF7CF8}"/>
                </a:ext>
              </a:extLst>
            </p:cNvPr>
            <p:cNvGrpSpPr/>
            <p:nvPr/>
          </p:nvGrpSpPr>
          <p:grpSpPr>
            <a:xfrm>
              <a:off x="335616" y="1714910"/>
              <a:ext cx="169879" cy="543159"/>
              <a:chOff x="-4277893" y="2606259"/>
              <a:chExt cx="169879" cy="543159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4D46C19-0E8E-194A-9355-B7CD28DA6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4242298" y="2661807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DB8401F-DFA7-5E48-8BE4-C107FC8EA3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4242297" y="2967080"/>
                <a:ext cx="108000" cy="108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rgbClr val="00B05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A97D2E95-9047-4E49-A15B-4F871487E7F1}"/>
                  </a:ext>
                </a:extLst>
              </p:cNvPr>
              <p:cNvSpPr/>
              <p:nvPr/>
            </p:nvSpPr>
            <p:spPr>
              <a:xfrm>
                <a:off x="-4277893" y="2606259"/>
                <a:ext cx="169879" cy="543159"/>
              </a:xfrm>
              <a:custGeom>
                <a:avLst/>
                <a:gdLst>
                  <a:gd name="connsiteX0" fmla="*/ 128117 w 273538"/>
                  <a:gd name="connsiteY0" fmla="*/ 399468 h 836551"/>
                  <a:gd name="connsiteX1" fmla="*/ 1117 w 273538"/>
                  <a:gd name="connsiteY1" fmla="*/ 179335 h 836551"/>
                  <a:gd name="connsiteX2" fmla="*/ 73084 w 273538"/>
                  <a:gd name="connsiteY2" fmla="*/ 26935 h 836551"/>
                  <a:gd name="connsiteX3" fmla="*/ 191617 w 273538"/>
                  <a:gd name="connsiteY3" fmla="*/ 18468 h 836551"/>
                  <a:gd name="connsiteX4" fmla="*/ 267817 w 273538"/>
                  <a:gd name="connsiteY4" fmla="*/ 217435 h 836551"/>
                  <a:gd name="connsiteX5" fmla="*/ 34984 w 273538"/>
                  <a:gd name="connsiteY5" fmla="*/ 539168 h 836551"/>
                  <a:gd name="connsiteX6" fmla="*/ 81550 w 273538"/>
                  <a:gd name="connsiteY6" fmla="*/ 793168 h 836551"/>
                  <a:gd name="connsiteX7" fmla="*/ 178917 w 273538"/>
                  <a:gd name="connsiteY7" fmla="*/ 814335 h 836551"/>
                  <a:gd name="connsiteX8" fmla="*/ 255117 w 273538"/>
                  <a:gd name="connsiteY8" fmla="*/ 564568 h 836551"/>
                  <a:gd name="connsiteX9" fmla="*/ 128117 w 273538"/>
                  <a:gd name="connsiteY9" fmla="*/ 399468 h 836551"/>
                  <a:gd name="connsiteX0" fmla="*/ 102552 w 247973"/>
                  <a:gd name="connsiteY0" fmla="*/ 402003 h 839086"/>
                  <a:gd name="connsiteX1" fmla="*/ 4428 w 247973"/>
                  <a:gd name="connsiteY1" fmla="*/ 229997 h 839086"/>
                  <a:gd name="connsiteX2" fmla="*/ 47519 w 247973"/>
                  <a:gd name="connsiteY2" fmla="*/ 29470 h 839086"/>
                  <a:gd name="connsiteX3" fmla="*/ 166052 w 247973"/>
                  <a:gd name="connsiteY3" fmla="*/ 21003 h 839086"/>
                  <a:gd name="connsiteX4" fmla="*/ 242252 w 247973"/>
                  <a:gd name="connsiteY4" fmla="*/ 219970 h 839086"/>
                  <a:gd name="connsiteX5" fmla="*/ 9419 w 247973"/>
                  <a:gd name="connsiteY5" fmla="*/ 541703 h 839086"/>
                  <a:gd name="connsiteX6" fmla="*/ 55985 w 247973"/>
                  <a:gd name="connsiteY6" fmla="*/ 795703 h 839086"/>
                  <a:gd name="connsiteX7" fmla="*/ 153352 w 247973"/>
                  <a:gd name="connsiteY7" fmla="*/ 816870 h 839086"/>
                  <a:gd name="connsiteX8" fmla="*/ 229552 w 247973"/>
                  <a:gd name="connsiteY8" fmla="*/ 567103 h 839086"/>
                  <a:gd name="connsiteX9" fmla="*/ 102552 w 247973"/>
                  <a:gd name="connsiteY9" fmla="*/ 402003 h 839086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667 w 228800"/>
                  <a:gd name="connsiteY0" fmla="*/ 400055 h 837138"/>
                  <a:gd name="connsiteX1" fmla="*/ 2543 w 228800"/>
                  <a:gd name="connsiteY1" fmla="*/ 228049 h 837138"/>
                  <a:gd name="connsiteX2" fmla="*/ 45634 w 228800"/>
                  <a:gd name="connsiteY2" fmla="*/ 27522 h 837138"/>
                  <a:gd name="connsiteX3" fmla="*/ 164167 w 228800"/>
                  <a:gd name="connsiteY3" fmla="*/ 19055 h 837138"/>
                  <a:gd name="connsiteX4" fmla="*/ 211491 w 228800"/>
                  <a:gd name="connsiteY4" fmla="*/ 189146 h 837138"/>
                  <a:gd name="connsiteX5" fmla="*/ 7534 w 228800"/>
                  <a:gd name="connsiteY5" fmla="*/ 539755 h 837138"/>
                  <a:gd name="connsiteX6" fmla="*/ 54100 w 228800"/>
                  <a:gd name="connsiteY6" fmla="*/ 793755 h 837138"/>
                  <a:gd name="connsiteX7" fmla="*/ 151467 w 228800"/>
                  <a:gd name="connsiteY7" fmla="*/ 814922 h 837138"/>
                  <a:gd name="connsiteX8" fmla="*/ 227667 w 228800"/>
                  <a:gd name="connsiteY8" fmla="*/ 565155 h 837138"/>
                  <a:gd name="connsiteX9" fmla="*/ 100667 w 228800"/>
                  <a:gd name="connsiteY9" fmla="*/ 400055 h 837138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28172"/>
                  <a:gd name="connsiteY0" fmla="*/ 400055 h 835087"/>
                  <a:gd name="connsiteX1" fmla="*/ 1915 w 228172"/>
                  <a:gd name="connsiteY1" fmla="*/ 228049 h 835087"/>
                  <a:gd name="connsiteX2" fmla="*/ 45006 w 228172"/>
                  <a:gd name="connsiteY2" fmla="*/ 27522 h 835087"/>
                  <a:gd name="connsiteX3" fmla="*/ 163539 w 228172"/>
                  <a:gd name="connsiteY3" fmla="*/ 19055 h 835087"/>
                  <a:gd name="connsiteX4" fmla="*/ 210863 w 228172"/>
                  <a:gd name="connsiteY4" fmla="*/ 189146 h 835087"/>
                  <a:gd name="connsiteX5" fmla="*/ 10115 w 228172"/>
                  <a:gd name="connsiteY5" fmla="*/ 584673 h 835087"/>
                  <a:gd name="connsiteX6" fmla="*/ 53472 w 228172"/>
                  <a:gd name="connsiteY6" fmla="*/ 793755 h 835087"/>
                  <a:gd name="connsiteX7" fmla="*/ 150839 w 228172"/>
                  <a:gd name="connsiteY7" fmla="*/ 814922 h 835087"/>
                  <a:gd name="connsiteX8" fmla="*/ 227039 w 228172"/>
                  <a:gd name="connsiteY8" fmla="*/ 565155 h 835087"/>
                  <a:gd name="connsiteX9" fmla="*/ 100039 w 228172"/>
                  <a:gd name="connsiteY9" fmla="*/ 400055 h 835087"/>
                  <a:gd name="connsiteX0" fmla="*/ 100039 w 218422"/>
                  <a:gd name="connsiteY0" fmla="*/ 400055 h 835087"/>
                  <a:gd name="connsiteX1" fmla="*/ 1915 w 218422"/>
                  <a:gd name="connsiteY1" fmla="*/ 228049 h 835087"/>
                  <a:gd name="connsiteX2" fmla="*/ 45006 w 218422"/>
                  <a:gd name="connsiteY2" fmla="*/ 27522 h 835087"/>
                  <a:gd name="connsiteX3" fmla="*/ 163539 w 218422"/>
                  <a:gd name="connsiteY3" fmla="*/ 19055 h 835087"/>
                  <a:gd name="connsiteX4" fmla="*/ 210863 w 218422"/>
                  <a:gd name="connsiteY4" fmla="*/ 189146 h 835087"/>
                  <a:gd name="connsiteX5" fmla="*/ 10115 w 218422"/>
                  <a:gd name="connsiteY5" fmla="*/ 584673 h 835087"/>
                  <a:gd name="connsiteX6" fmla="*/ 53472 w 218422"/>
                  <a:gd name="connsiteY6" fmla="*/ 793755 h 835087"/>
                  <a:gd name="connsiteX7" fmla="*/ 150839 w 218422"/>
                  <a:gd name="connsiteY7" fmla="*/ 814922 h 835087"/>
                  <a:gd name="connsiteX8" fmla="*/ 210997 w 218422"/>
                  <a:gd name="connsiteY8" fmla="*/ 577989 h 835087"/>
                  <a:gd name="connsiteX9" fmla="*/ 100039 w 218422"/>
                  <a:gd name="connsiteY9" fmla="*/ 400055 h 83508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214066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33127"/>
                  <a:gd name="connsiteX1" fmla="*/ 1775 w 221491"/>
                  <a:gd name="connsiteY1" fmla="*/ 190796 h 833127"/>
                  <a:gd name="connsiteX2" fmla="*/ 48075 w 221491"/>
                  <a:gd name="connsiteY2" fmla="*/ 25562 h 833127"/>
                  <a:gd name="connsiteX3" fmla="*/ 166608 w 221491"/>
                  <a:gd name="connsiteY3" fmla="*/ 17095 h 833127"/>
                  <a:gd name="connsiteX4" fmla="*/ 213932 w 221491"/>
                  <a:gd name="connsiteY4" fmla="*/ 187186 h 833127"/>
                  <a:gd name="connsiteX5" fmla="*/ 13184 w 221491"/>
                  <a:gd name="connsiteY5" fmla="*/ 582713 h 833127"/>
                  <a:gd name="connsiteX6" fmla="*/ 56541 w 221491"/>
                  <a:gd name="connsiteY6" fmla="*/ 791795 h 833127"/>
                  <a:gd name="connsiteX7" fmla="*/ 153908 w 221491"/>
                  <a:gd name="connsiteY7" fmla="*/ 812962 h 833127"/>
                  <a:gd name="connsiteX8" fmla="*/ 198024 w 221491"/>
                  <a:gd name="connsiteY8" fmla="*/ 576029 h 833127"/>
                  <a:gd name="connsiteX9" fmla="*/ 103108 w 221491"/>
                  <a:gd name="connsiteY9" fmla="*/ 398095 h 833127"/>
                  <a:gd name="connsiteX0" fmla="*/ 103108 w 221491"/>
                  <a:gd name="connsiteY0" fmla="*/ 398095 h 813378"/>
                  <a:gd name="connsiteX1" fmla="*/ 1775 w 221491"/>
                  <a:gd name="connsiteY1" fmla="*/ 190796 h 813378"/>
                  <a:gd name="connsiteX2" fmla="*/ 48075 w 221491"/>
                  <a:gd name="connsiteY2" fmla="*/ 25562 h 813378"/>
                  <a:gd name="connsiteX3" fmla="*/ 166608 w 221491"/>
                  <a:gd name="connsiteY3" fmla="*/ 17095 h 813378"/>
                  <a:gd name="connsiteX4" fmla="*/ 213932 w 221491"/>
                  <a:gd name="connsiteY4" fmla="*/ 187186 h 813378"/>
                  <a:gd name="connsiteX5" fmla="*/ 13184 w 221491"/>
                  <a:gd name="connsiteY5" fmla="*/ 582713 h 813378"/>
                  <a:gd name="connsiteX6" fmla="*/ 56541 w 221491"/>
                  <a:gd name="connsiteY6" fmla="*/ 791795 h 813378"/>
                  <a:gd name="connsiteX7" fmla="*/ 166742 w 221491"/>
                  <a:gd name="connsiteY7" fmla="*/ 780878 h 813378"/>
                  <a:gd name="connsiteX8" fmla="*/ 198024 w 221491"/>
                  <a:gd name="connsiteY8" fmla="*/ 576029 h 813378"/>
                  <a:gd name="connsiteX9" fmla="*/ 103108 w 221491"/>
                  <a:gd name="connsiteY9" fmla="*/ 398095 h 813378"/>
                  <a:gd name="connsiteX0" fmla="*/ 103108 w 221491"/>
                  <a:gd name="connsiteY0" fmla="*/ 398095 h 803993"/>
                  <a:gd name="connsiteX1" fmla="*/ 1775 w 221491"/>
                  <a:gd name="connsiteY1" fmla="*/ 190796 h 803993"/>
                  <a:gd name="connsiteX2" fmla="*/ 48075 w 221491"/>
                  <a:gd name="connsiteY2" fmla="*/ 25562 h 803993"/>
                  <a:gd name="connsiteX3" fmla="*/ 166608 w 221491"/>
                  <a:gd name="connsiteY3" fmla="*/ 17095 h 803993"/>
                  <a:gd name="connsiteX4" fmla="*/ 213932 w 221491"/>
                  <a:gd name="connsiteY4" fmla="*/ 187186 h 803993"/>
                  <a:gd name="connsiteX5" fmla="*/ 13184 w 221491"/>
                  <a:gd name="connsiteY5" fmla="*/ 582713 h 803993"/>
                  <a:gd name="connsiteX6" fmla="*/ 53332 w 221491"/>
                  <a:gd name="connsiteY6" fmla="*/ 772545 h 803993"/>
                  <a:gd name="connsiteX7" fmla="*/ 166742 w 221491"/>
                  <a:gd name="connsiteY7" fmla="*/ 780878 h 803993"/>
                  <a:gd name="connsiteX8" fmla="*/ 198024 w 221491"/>
                  <a:gd name="connsiteY8" fmla="*/ 576029 h 803993"/>
                  <a:gd name="connsiteX9" fmla="*/ 103108 w 221491"/>
                  <a:gd name="connsiteY9" fmla="*/ 398095 h 803993"/>
                  <a:gd name="connsiteX0" fmla="*/ 103108 w 221491"/>
                  <a:gd name="connsiteY0" fmla="*/ 398095 h 787253"/>
                  <a:gd name="connsiteX1" fmla="*/ 1775 w 221491"/>
                  <a:gd name="connsiteY1" fmla="*/ 190796 h 787253"/>
                  <a:gd name="connsiteX2" fmla="*/ 48075 w 221491"/>
                  <a:gd name="connsiteY2" fmla="*/ 25562 h 787253"/>
                  <a:gd name="connsiteX3" fmla="*/ 166608 w 221491"/>
                  <a:gd name="connsiteY3" fmla="*/ 17095 h 787253"/>
                  <a:gd name="connsiteX4" fmla="*/ 213932 w 221491"/>
                  <a:gd name="connsiteY4" fmla="*/ 187186 h 787253"/>
                  <a:gd name="connsiteX5" fmla="*/ 13184 w 221491"/>
                  <a:gd name="connsiteY5" fmla="*/ 582713 h 787253"/>
                  <a:gd name="connsiteX6" fmla="*/ 53332 w 221491"/>
                  <a:gd name="connsiteY6" fmla="*/ 772545 h 787253"/>
                  <a:gd name="connsiteX7" fmla="*/ 176368 w 221491"/>
                  <a:gd name="connsiteY7" fmla="*/ 748794 h 787253"/>
                  <a:gd name="connsiteX8" fmla="*/ 198024 w 221491"/>
                  <a:gd name="connsiteY8" fmla="*/ 576029 h 787253"/>
                  <a:gd name="connsiteX9" fmla="*/ 103108 w 221491"/>
                  <a:gd name="connsiteY9" fmla="*/ 398095 h 787253"/>
                  <a:gd name="connsiteX0" fmla="*/ 98806 w 217189"/>
                  <a:gd name="connsiteY0" fmla="*/ 397588 h 786746"/>
                  <a:gd name="connsiteX1" fmla="*/ 13515 w 217189"/>
                  <a:gd name="connsiteY1" fmla="*/ 180663 h 786746"/>
                  <a:gd name="connsiteX2" fmla="*/ 43773 w 217189"/>
                  <a:gd name="connsiteY2" fmla="*/ 25055 h 786746"/>
                  <a:gd name="connsiteX3" fmla="*/ 162306 w 217189"/>
                  <a:gd name="connsiteY3" fmla="*/ 16588 h 786746"/>
                  <a:gd name="connsiteX4" fmla="*/ 209630 w 217189"/>
                  <a:gd name="connsiteY4" fmla="*/ 186679 h 786746"/>
                  <a:gd name="connsiteX5" fmla="*/ 8882 w 217189"/>
                  <a:gd name="connsiteY5" fmla="*/ 582206 h 786746"/>
                  <a:gd name="connsiteX6" fmla="*/ 49030 w 217189"/>
                  <a:gd name="connsiteY6" fmla="*/ 772038 h 786746"/>
                  <a:gd name="connsiteX7" fmla="*/ 172066 w 217189"/>
                  <a:gd name="connsiteY7" fmla="*/ 748287 h 786746"/>
                  <a:gd name="connsiteX8" fmla="*/ 193722 w 217189"/>
                  <a:gd name="connsiteY8" fmla="*/ 575522 h 786746"/>
                  <a:gd name="connsiteX9" fmla="*/ 98806 w 217189"/>
                  <a:gd name="connsiteY9" fmla="*/ 397588 h 786746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0039 w 218422"/>
                  <a:gd name="connsiteY0" fmla="*/ 398439 h 777695"/>
                  <a:gd name="connsiteX1" fmla="*/ 1914 w 218422"/>
                  <a:gd name="connsiteY1" fmla="*/ 197557 h 777695"/>
                  <a:gd name="connsiteX2" fmla="*/ 45006 w 218422"/>
                  <a:gd name="connsiteY2" fmla="*/ 25906 h 777695"/>
                  <a:gd name="connsiteX3" fmla="*/ 163539 w 218422"/>
                  <a:gd name="connsiteY3" fmla="*/ 17439 h 777695"/>
                  <a:gd name="connsiteX4" fmla="*/ 210863 w 218422"/>
                  <a:gd name="connsiteY4" fmla="*/ 187530 h 777695"/>
                  <a:gd name="connsiteX5" fmla="*/ 10115 w 218422"/>
                  <a:gd name="connsiteY5" fmla="*/ 583057 h 777695"/>
                  <a:gd name="connsiteX6" fmla="*/ 50263 w 218422"/>
                  <a:gd name="connsiteY6" fmla="*/ 756847 h 777695"/>
                  <a:gd name="connsiteX7" fmla="*/ 173299 w 218422"/>
                  <a:gd name="connsiteY7" fmla="*/ 749138 h 777695"/>
                  <a:gd name="connsiteX8" fmla="*/ 194955 w 218422"/>
                  <a:gd name="connsiteY8" fmla="*/ 576373 h 777695"/>
                  <a:gd name="connsiteX9" fmla="*/ 100039 w 218422"/>
                  <a:gd name="connsiteY9" fmla="*/ 398439 h 777695"/>
                  <a:gd name="connsiteX0" fmla="*/ 100039 w 218422"/>
                  <a:gd name="connsiteY0" fmla="*/ 398439 h 787597"/>
                  <a:gd name="connsiteX1" fmla="*/ 1914 w 218422"/>
                  <a:gd name="connsiteY1" fmla="*/ 197557 h 787597"/>
                  <a:gd name="connsiteX2" fmla="*/ 45006 w 218422"/>
                  <a:gd name="connsiteY2" fmla="*/ 25906 h 787597"/>
                  <a:gd name="connsiteX3" fmla="*/ 163539 w 218422"/>
                  <a:gd name="connsiteY3" fmla="*/ 17439 h 787597"/>
                  <a:gd name="connsiteX4" fmla="*/ 210863 w 218422"/>
                  <a:gd name="connsiteY4" fmla="*/ 187530 h 787597"/>
                  <a:gd name="connsiteX5" fmla="*/ 10115 w 218422"/>
                  <a:gd name="connsiteY5" fmla="*/ 583057 h 787597"/>
                  <a:gd name="connsiteX6" fmla="*/ 50263 w 218422"/>
                  <a:gd name="connsiteY6" fmla="*/ 772889 h 787597"/>
                  <a:gd name="connsiteX7" fmla="*/ 173299 w 218422"/>
                  <a:gd name="connsiteY7" fmla="*/ 749138 h 787597"/>
                  <a:gd name="connsiteX8" fmla="*/ 194955 w 218422"/>
                  <a:gd name="connsiteY8" fmla="*/ 576373 h 787597"/>
                  <a:gd name="connsiteX9" fmla="*/ 100039 w 218422"/>
                  <a:gd name="connsiteY9" fmla="*/ 398439 h 787597"/>
                  <a:gd name="connsiteX0" fmla="*/ 104503 w 223286"/>
                  <a:gd name="connsiteY0" fmla="*/ 389462 h 778620"/>
                  <a:gd name="connsiteX1" fmla="*/ 6378 w 223286"/>
                  <a:gd name="connsiteY1" fmla="*/ 188580 h 778620"/>
                  <a:gd name="connsiteX2" fmla="*/ 27011 w 223286"/>
                  <a:gd name="connsiteY2" fmla="*/ 42596 h 778620"/>
                  <a:gd name="connsiteX3" fmla="*/ 168003 w 223286"/>
                  <a:gd name="connsiteY3" fmla="*/ 8462 h 778620"/>
                  <a:gd name="connsiteX4" fmla="*/ 215327 w 223286"/>
                  <a:gd name="connsiteY4" fmla="*/ 178553 h 778620"/>
                  <a:gd name="connsiteX5" fmla="*/ 14579 w 223286"/>
                  <a:gd name="connsiteY5" fmla="*/ 574080 h 778620"/>
                  <a:gd name="connsiteX6" fmla="*/ 54727 w 223286"/>
                  <a:gd name="connsiteY6" fmla="*/ 763912 h 778620"/>
                  <a:gd name="connsiteX7" fmla="*/ 177763 w 223286"/>
                  <a:gd name="connsiteY7" fmla="*/ 740161 h 778620"/>
                  <a:gd name="connsiteX8" fmla="*/ 199419 w 223286"/>
                  <a:gd name="connsiteY8" fmla="*/ 567396 h 778620"/>
                  <a:gd name="connsiteX9" fmla="*/ 104503 w 223286"/>
                  <a:gd name="connsiteY9" fmla="*/ 389462 h 778620"/>
                  <a:gd name="connsiteX0" fmla="*/ 104276 w 221936"/>
                  <a:gd name="connsiteY0" fmla="*/ 369619 h 758777"/>
                  <a:gd name="connsiteX1" fmla="*/ 6151 w 221936"/>
                  <a:gd name="connsiteY1" fmla="*/ 168737 h 758777"/>
                  <a:gd name="connsiteX2" fmla="*/ 26784 w 221936"/>
                  <a:gd name="connsiteY2" fmla="*/ 22753 h 758777"/>
                  <a:gd name="connsiteX3" fmla="*/ 161360 w 221936"/>
                  <a:gd name="connsiteY3" fmla="*/ 14286 h 758777"/>
                  <a:gd name="connsiteX4" fmla="*/ 215100 w 221936"/>
                  <a:gd name="connsiteY4" fmla="*/ 158710 h 758777"/>
                  <a:gd name="connsiteX5" fmla="*/ 14352 w 221936"/>
                  <a:gd name="connsiteY5" fmla="*/ 554237 h 758777"/>
                  <a:gd name="connsiteX6" fmla="*/ 54500 w 221936"/>
                  <a:gd name="connsiteY6" fmla="*/ 744069 h 758777"/>
                  <a:gd name="connsiteX7" fmla="*/ 177536 w 221936"/>
                  <a:gd name="connsiteY7" fmla="*/ 720318 h 758777"/>
                  <a:gd name="connsiteX8" fmla="*/ 199192 w 221936"/>
                  <a:gd name="connsiteY8" fmla="*/ 547553 h 758777"/>
                  <a:gd name="connsiteX9" fmla="*/ 104276 w 221936"/>
                  <a:gd name="connsiteY9" fmla="*/ 369619 h 758777"/>
                  <a:gd name="connsiteX0" fmla="*/ 104276 w 221936"/>
                  <a:gd name="connsiteY0" fmla="*/ 369619 h 756581"/>
                  <a:gd name="connsiteX1" fmla="*/ 6151 w 221936"/>
                  <a:gd name="connsiteY1" fmla="*/ 168737 h 756581"/>
                  <a:gd name="connsiteX2" fmla="*/ 26784 w 221936"/>
                  <a:gd name="connsiteY2" fmla="*/ 22753 h 756581"/>
                  <a:gd name="connsiteX3" fmla="*/ 161360 w 221936"/>
                  <a:gd name="connsiteY3" fmla="*/ 14286 h 756581"/>
                  <a:gd name="connsiteX4" fmla="*/ 215100 w 221936"/>
                  <a:gd name="connsiteY4" fmla="*/ 158710 h 756581"/>
                  <a:gd name="connsiteX5" fmla="*/ 14352 w 221936"/>
                  <a:gd name="connsiteY5" fmla="*/ 554237 h 756581"/>
                  <a:gd name="connsiteX6" fmla="*/ 54500 w 221936"/>
                  <a:gd name="connsiteY6" fmla="*/ 740860 h 756581"/>
                  <a:gd name="connsiteX7" fmla="*/ 177536 w 221936"/>
                  <a:gd name="connsiteY7" fmla="*/ 720318 h 756581"/>
                  <a:gd name="connsiteX8" fmla="*/ 199192 w 221936"/>
                  <a:gd name="connsiteY8" fmla="*/ 547553 h 756581"/>
                  <a:gd name="connsiteX9" fmla="*/ 104276 w 221936"/>
                  <a:gd name="connsiteY9" fmla="*/ 369619 h 756581"/>
                  <a:gd name="connsiteX0" fmla="*/ 102535 w 220099"/>
                  <a:gd name="connsiteY0" fmla="*/ 362869 h 749831"/>
                  <a:gd name="connsiteX1" fmla="*/ 4410 w 220099"/>
                  <a:gd name="connsiteY1" fmla="*/ 161987 h 749831"/>
                  <a:gd name="connsiteX2" fmla="*/ 31460 w 220099"/>
                  <a:gd name="connsiteY2" fmla="*/ 35254 h 749831"/>
                  <a:gd name="connsiteX3" fmla="*/ 159619 w 220099"/>
                  <a:gd name="connsiteY3" fmla="*/ 7536 h 749831"/>
                  <a:gd name="connsiteX4" fmla="*/ 213359 w 220099"/>
                  <a:gd name="connsiteY4" fmla="*/ 151960 h 749831"/>
                  <a:gd name="connsiteX5" fmla="*/ 12611 w 220099"/>
                  <a:gd name="connsiteY5" fmla="*/ 547487 h 749831"/>
                  <a:gd name="connsiteX6" fmla="*/ 52759 w 220099"/>
                  <a:gd name="connsiteY6" fmla="*/ 734110 h 749831"/>
                  <a:gd name="connsiteX7" fmla="*/ 175795 w 220099"/>
                  <a:gd name="connsiteY7" fmla="*/ 713568 h 749831"/>
                  <a:gd name="connsiteX8" fmla="*/ 197451 w 220099"/>
                  <a:gd name="connsiteY8" fmla="*/ 540803 h 749831"/>
                  <a:gd name="connsiteX9" fmla="*/ 102535 w 220099"/>
                  <a:gd name="connsiteY9" fmla="*/ 362869 h 749831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01530 w 224374"/>
                  <a:gd name="connsiteY8" fmla="*/ 543662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2690"/>
                  <a:gd name="connsiteX1" fmla="*/ 8489 w 224374"/>
                  <a:gd name="connsiteY1" fmla="*/ 164846 h 752690"/>
                  <a:gd name="connsiteX2" fmla="*/ 22706 w 224374"/>
                  <a:gd name="connsiteY2" fmla="*/ 28488 h 752690"/>
                  <a:gd name="connsiteX3" fmla="*/ 163698 w 224374"/>
                  <a:gd name="connsiteY3" fmla="*/ 10395 h 752690"/>
                  <a:gd name="connsiteX4" fmla="*/ 217438 w 224374"/>
                  <a:gd name="connsiteY4" fmla="*/ 154819 h 752690"/>
                  <a:gd name="connsiteX5" fmla="*/ 16690 w 224374"/>
                  <a:gd name="connsiteY5" fmla="*/ 550346 h 752690"/>
                  <a:gd name="connsiteX6" fmla="*/ 56838 w 224374"/>
                  <a:gd name="connsiteY6" fmla="*/ 736969 h 752690"/>
                  <a:gd name="connsiteX7" fmla="*/ 179874 w 224374"/>
                  <a:gd name="connsiteY7" fmla="*/ 716427 h 752690"/>
                  <a:gd name="connsiteX8" fmla="*/ 217572 w 224374"/>
                  <a:gd name="connsiteY8" fmla="*/ 550079 h 752690"/>
                  <a:gd name="connsiteX9" fmla="*/ 106614 w 224374"/>
                  <a:gd name="connsiteY9" fmla="*/ 365728 h 752690"/>
                  <a:gd name="connsiteX0" fmla="*/ 106614 w 224374"/>
                  <a:gd name="connsiteY0" fmla="*/ 365728 h 757015"/>
                  <a:gd name="connsiteX1" fmla="*/ 8489 w 224374"/>
                  <a:gd name="connsiteY1" fmla="*/ 164846 h 757015"/>
                  <a:gd name="connsiteX2" fmla="*/ 22706 w 224374"/>
                  <a:gd name="connsiteY2" fmla="*/ 28488 h 757015"/>
                  <a:gd name="connsiteX3" fmla="*/ 163698 w 224374"/>
                  <a:gd name="connsiteY3" fmla="*/ 10395 h 757015"/>
                  <a:gd name="connsiteX4" fmla="*/ 217438 w 224374"/>
                  <a:gd name="connsiteY4" fmla="*/ 154819 h 757015"/>
                  <a:gd name="connsiteX5" fmla="*/ 16690 w 224374"/>
                  <a:gd name="connsiteY5" fmla="*/ 550346 h 757015"/>
                  <a:gd name="connsiteX6" fmla="*/ 56838 w 224374"/>
                  <a:gd name="connsiteY6" fmla="*/ 736969 h 757015"/>
                  <a:gd name="connsiteX7" fmla="*/ 192708 w 224374"/>
                  <a:gd name="connsiteY7" fmla="*/ 726052 h 757015"/>
                  <a:gd name="connsiteX8" fmla="*/ 217572 w 224374"/>
                  <a:gd name="connsiteY8" fmla="*/ 550079 h 757015"/>
                  <a:gd name="connsiteX9" fmla="*/ 106614 w 224374"/>
                  <a:gd name="connsiteY9" fmla="*/ 365728 h 757015"/>
                  <a:gd name="connsiteX0" fmla="*/ 100770 w 218193"/>
                  <a:gd name="connsiteY0" fmla="*/ 372867 h 764154"/>
                  <a:gd name="connsiteX1" fmla="*/ 2645 w 218193"/>
                  <a:gd name="connsiteY1" fmla="*/ 171985 h 764154"/>
                  <a:gd name="connsiteX2" fmla="*/ 39321 w 218193"/>
                  <a:gd name="connsiteY2" fmla="*/ 19585 h 764154"/>
                  <a:gd name="connsiteX3" fmla="*/ 157854 w 218193"/>
                  <a:gd name="connsiteY3" fmla="*/ 17534 h 764154"/>
                  <a:gd name="connsiteX4" fmla="*/ 211594 w 218193"/>
                  <a:gd name="connsiteY4" fmla="*/ 161958 h 764154"/>
                  <a:gd name="connsiteX5" fmla="*/ 10846 w 218193"/>
                  <a:gd name="connsiteY5" fmla="*/ 557485 h 764154"/>
                  <a:gd name="connsiteX6" fmla="*/ 50994 w 218193"/>
                  <a:gd name="connsiteY6" fmla="*/ 744108 h 764154"/>
                  <a:gd name="connsiteX7" fmla="*/ 186864 w 218193"/>
                  <a:gd name="connsiteY7" fmla="*/ 733191 h 764154"/>
                  <a:gd name="connsiteX8" fmla="*/ 211728 w 218193"/>
                  <a:gd name="connsiteY8" fmla="*/ 557218 h 764154"/>
                  <a:gd name="connsiteX9" fmla="*/ 100770 w 218193"/>
                  <a:gd name="connsiteY9" fmla="*/ 372867 h 764154"/>
                  <a:gd name="connsiteX0" fmla="*/ 103770 w 221193"/>
                  <a:gd name="connsiteY0" fmla="*/ 373064 h 764351"/>
                  <a:gd name="connsiteX1" fmla="*/ 2436 w 221193"/>
                  <a:gd name="connsiteY1" fmla="*/ 175390 h 764351"/>
                  <a:gd name="connsiteX2" fmla="*/ 42321 w 221193"/>
                  <a:gd name="connsiteY2" fmla="*/ 19782 h 764351"/>
                  <a:gd name="connsiteX3" fmla="*/ 160854 w 221193"/>
                  <a:gd name="connsiteY3" fmla="*/ 17731 h 764351"/>
                  <a:gd name="connsiteX4" fmla="*/ 214594 w 221193"/>
                  <a:gd name="connsiteY4" fmla="*/ 162155 h 764351"/>
                  <a:gd name="connsiteX5" fmla="*/ 13846 w 221193"/>
                  <a:gd name="connsiteY5" fmla="*/ 557682 h 764351"/>
                  <a:gd name="connsiteX6" fmla="*/ 53994 w 221193"/>
                  <a:gd name="connsiteY6" fmla="*/ 744305 h 764351"/>
                  <a:gd name="connsiteX7" fmla="*/ 189864 w 221193"/>
                  <a:gd name="connsiteY7" fmla="*/ 733388 h 764351"/>
                  <a:gd name="connsiteX8" fmla="*/ 214728 w 221193"/>
                  <a:gd name="connsiteY8" fmla="*/ 557415 h 764351"/>
                  <a:gd name="connsiteX9" fmla="*/ 103770 w 221193"/>
                  <a:gd name="connsiteY9" fmla="*/ 373064 h 764351"/>
                  <a:gd name="connsiteX0" fmla="*/ 101354 w 218777"/>
                  <a:gd name="connsiteY0" fmla="*/ 373064 h 764351"/>
                  <a:gd name="connsiteX1" fmla="*/ 20 w 218777"/>
                  <a:gd name="connsiteY1" fmla="*/ 175390 h 764351"/>
                  <a:gd name="connsiteX2" fmla="*/ 39905 w 218777"/>
                  <a:gd name="connsiteY2" fmla="*/ 19782 h 764351"/>
                  <a:gd name="connsiteX3" fmla="*/ 158438 w 218777"/>
                  <a:gd name="connsiteY3" fmla="*/ 17731 h 764351"/>
                  <a:gd name="connsiteX4" fmla="*/ 212178 w 218777"/>
                  <a:gd name="connsiteY4" fmla="*/ 162155 h 764351"/>
                  <a:gd name="connsiteX5" fmla="*/ 11430 w 218777"/>
                  <a:gd name="connsiteY5" fmla="*/ 557682 h 764351"/>
                  <a:gd name="connsiteX6" fmla="*/ 51578 w 218777"/>
                  <a:gd name="connsiteY6" fmla="*/ 744305 h 764351"/>
                  <a:gd name="connsiteX7" fmla="*/ 187448 w 218777"/>
                  <a:gd name="connsiteY7" fmla="*/ 733388 h 764351"/>
                  <a:gd name="connsiteX8" fmla="*/ 212312 w 218777"/>
                  <a:gd name="connsiteY8" fmla="*/ 557415 h 764351"/>
                  <a:gd name="connsiteX9" fmla="*/ 101354 w 218777"/>
                  <a:gd name="connsiteY9" fmla="*/ 373064 h 764351"/>
                  <a:gd name="connsiteX0" fmla="*/ 104214 w 221683"/>
                  <a:gd name="connsiteY0" fmla="*/ 362955 h 754242"/>
                  <a:gd name="connsiteX1" fmla="*/ 2880 w 221683"/>
                  <a:gd name="connsiteY1" fmla="*/ 165281 h 754242"/>
                  <a:gd name="connsiteX2" fmla="*/ 39556 w 221683"/>
                  <a:gd name="connsiteY2" fmla="*/ 35340 h 754242"/>
                  <a:gd name="connsiteX3" fmla="*/ 161298 w 221683"/>
                  <a:gd name="connsiteY3" fmla="*/ 7622 h 754242"/>
                  <a:gd name="connsiteX4" fmla="*/ 215038 w 221683"/>
                  <a:gd name="connsiteY4" fmla="*/ 152046 h 754242"/>
                  <a:gd name="connsiteX5" fmla="*/ 14290 w 221683"/>
                  <a:gd name="connsiteY5" fmla="*/ 547573 h 754242"/>
                  <a:gd name="connsiteX6" fmla="*/ 54438 w 221683"/>
                  <a:gd name="connsiteY6" fmla="*/ 734196 h 754242"/>
                  <a:gd name="connsiteX7" fmla="*/ 190308 w 221683"/>
                  <a:gd name="connsiteY7" fmla="*/ 723279 h 754242"/>
                  <a:gd name="connsiteX8" fmla="*/ 215172 w 221683"/>
                  <a:gd name="connsiteY8" fmla="*/ 547306 h 754242"/>
                  <a:gd name="connsiteX9" fmla="*/ 104214 w 221683"/>
                  <a:gd name="connsiteY9" fmla="*/ 362955 h 754242"/>
                  <a:gd name="connsiteX0" fmla="*/ 103390 w 220773"/>
                  <a:gd name="connsiteY0" fmla="*/ 368349 h 759636"/>
                  <a:gd name="connsiteX1" fmla="*/ 2056 w 220773"/>
                  <a:gd name="connsiteY1" fmla="*/ 170675 h 759636"/>
                  <a:gd name="connsiteX2" fmla="*/ 45148 w 220773"/>
                  <a:gd name="connsiteY2" fmla="*/ 24692 h 759636"/>
                  <a:gd name="connsiteX3" fmla="*/ 160474 w 220773"/>
                  <a:gd name="connsiteY3" fmla="*/ 13016 h 759636"/>
                  <a:gd name="connsiteX4" fmla="*/ 214214 w 220773"/>
                  <a:gd name="connsiteY4" fmla="*/ 157440 h 759636"/>
                  <a:gd name="connsiteX5" fmla="*/ 13466 w 220773"/>
                  <a:gd name="connsiteY5" fmla="*/ 552967 h 759636"/>
                  <a:gd name="connsiteX6" fmla="*/ 53614 w 220773"/>
                  <a:gd name="connsiteY6" fmla="*/ 739590 h 759636"/>
                  <a:gd name="connsiteX7" fmla="*/ 189484 w 220773"/>
                  <a:gd name="connsiteY7" fmla="*/ 728673 h 759636"/>
                  <a:gd name="connsiteX8" fmla="*/ 214348 w 220773"/>
                  <a:gd name="connsiteY8" fmla="*/ 552700 h 759636"/>
                  <a:gd name="connsiteX9" fmla="*/ 103390 w 220773"/>
                  <a:gd name="connsiteY9" fmla="*/ 368349 h 75963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0773"/>
                  <a:gd name="connsiteY0" fmla="*/ 368579 h 759866"/>
                  <a:gd name="connsiteX1" fmla="*/ 2056 w 220773"/>
                  <a:gd name="connsiteY1" fmla="*/ 170905 h 759866"/>
                  <a:gd name="connsiteX2" fmla="*/ 45148 w 220773"/>
                  <a:gd name="connsiteY2" fmla="*/ 24922 h 759866"/>
                  <a:gd name="connsiteX3" fmla="*/ 160474 w 220773"/>
                  <a:gd name="connsiteY3" fmla="*/ 13246 h 759866"/>
                  <a:gd name="connsiteX4" fmla="*/ 207798 w 220773"/>
                  <a:gd name="connsiteY4" fmla="*/ 160878 h 759866"/>
                  <a:gd name="connsiteX5" fmla="*/ 13466 w 220773"/>
                  <a:gd name="connsiteY5" fmla="*/ 553197 h 759866"/>
                  <a:gd name="connsiteX6" fmla="*/ 53614 w 220773"/>
                  <a:gd name="connsiteY6" fmla="*/ 739820 h 759866"/>
                  <a:gd name="connsiteX7" fmla="*/ 189484 w 220773"/>
                  <a:gd name="connsiteY7" fmla="*/ 728903 h 759866"/>
                  <a:gd name="connsiteX8" fmla="*/ 214348 w 220773"/>
                  <a:gd name="connsiteY8" fmla="*/ 552930 h 759866"/>
                  <a:gd name="connsiteX9" fmla="*/ 103390 w 220773"/>
                  <a:gd name="connsiteY9" fmla="*/ 368579 h 759866"/>
                  <a:gd name="connsiteX0" fmla="*/ 103390 w 223923"/>
                  <a:gd name="connsiteY0" fmla="*/ 368810 h 760097"/>
                  <a:gd name="connsiteX1" fmla="*/ 2056 w 223923"/>
                  <a:gd name="connsiteY1" fmla="*/ 171136 h 760097"/>
                  <a:gd name="connsiteX2" fmla="*/ 45148 w 223923"/>
                  <a:gd name="connsiteY2" fmla="*/ 25153 h 760097"/>
                  <a:gd name="connsiteX3" fmla="*/ 160474 w 223923"/>
                  <a:gd name="connsiteY3" fmla="*/ 13477 h 760097"/>
                  <a:gd name="connsiteX4" fmla="*/ 223840 w 223923"/>
                  <a:gd name="connsiteY4" fmla="*/ 164318 h 760097"/>
                  <a:gd name="connsiteX5" fmla="*/ 13466 w 223923"/>
                  <a:gd name="connsiteY5" fmla="*/ 553428 h 760097"/>
                  <a:gd name="connsiteX6" fmla="*/ 53614 w 223923"/>
                  <a:gd name="connsiteY6" fmla="*/ 740051 h 760097"/>
                  <a:gd name="connsiteX7" fmla="*/ 189484 w 223923"/>
                  <a:gd name="connsiteY7" fmla="*/ 729134 h 760097"/>
                  <a:gd name="connsiteX8" fmla="*/ 214348 w 223923"/>
                  <a:gd name="connsiteY8" fmla="*/ 553161 h 760097"/>
                  <a:gd name="connsiteX9" fmla="*/ 103390 w 223923"/>
                  <a:gd name="connsiteY9" fmla="*/ 368810 h 760097"/>
                  <a:gd name="connsiteX0" fmla="*/ 112635 w 233168"/>
                  <a:gd name="connsiteY0" fmla="*/ 369280 h 760567"/>
                  <a:gd name="connsiteX1" fmla="*/ 1676 w 233168"/>
                  <a:gd name="connsiteY1" fmla="*/ 181231 h 760567"/>
                  <a:gd name="connsiteX2" fmla="*/ 54393 w 233168"/>
                  <a:gd name="connsiteY2" fmla="*/ 25623 h 760567"/>
                  <a:gd name="connsiteX3" fmla="*/ 169719 w 233168"/>
                  <a:gd name="connsiteY3" fmla="*/ 13947 h 760567"/>
                  <a:gd name="connsiteX4" fmla="*/ 233085 w 233168"/>
                  <a:gd name="connsiteY4" fmla="*/ 164788 h 760567"/>
                  <a:gd name="connsiteX5" fmla="*/ 22711 w 233168"/>
                  <a:gd name="connsiteY5" fmla="*/ 553898 h 760567"/>
                  <a:gd name="connsiteX6" fmla="*/ 62859 w 233168"/>
                  <a:gd name="connsiteY6" fmla="*/ 740521 h 760567"/>
                  <a:gd name="connsiteX7" fmla="*/ 198729 w 233168"/>
                  <a:gd name="connsiteY7" fmla="*/ 729604 h 760567"/>
                  <a:gd name="connsiteX8" fmla="*/ 223593 w 233168"/>
                  <a:gd name="connsiteY8" fmla="*/ 553631 h 760567"/>
                  <a:gd name="connsiteX9" fmla="*/ 112635 w 233168"/>
                  <a:gd name="connsiteY9" fmla="*/ 369280 h 760567"/>
                  <a:gd name="connsiteX0" fmla="*/ 111224 w 231757"/>
                  <a:gd name="connsiteY0" fmla="*/ 369280 h 760567"/>
                  <a:gd name="connsiteX1" fmla="*/ 265 w 231757"/>
                  <a:gd name="connsiteY1" fmla="*/ 181231 h 760567"/>
                  <a:gd name="connsiteX2" fmla="*/ 52982 w 231757"/>
                  <a:gd name="connsiteY2" fmla="*/ 25623 h 760567"/>
                  <a:gd name="connsiteX3" fmla="*/ 168308 w 231757"/>
                  <a:gd name="connsiteY3" fmla="*/ 13947 h 760567"/>
                  <a:gd name="connsiteX4" fmla="*/ 231674 w 231757"/>
                  <a:gd name="connsiteY4" fmla="*/ 164788 h 760567"/>
                  <a:gd name="connsiteX5" fmla="*/ 21300 w 231757"/>
                  <a:gd name="connsiteY5" fmla="*/ 553898 h 760567"/>
                  <a:gd name="connsiteX6" fmla="*/ 61448 w 231757"/>
                  <a:gd name="connsiteY6" fmla="*/ 740521 h 760567"/>
                  <a:gd name="connsiteX7" fmla="*/ 197318 w 231757"/>
                  <a:gd name="connsiteY7" fmla="*/ 729604 h 760567"/>
                  <a:gd name="connsiteX8" fmla="*/ 222182 w 231757"/>
                  <a:gd name="connsiteY8" fmla="*/ 553631 h 760567"/>
                  <a:gd name="connsiteX9" fmla="*/ 111224 w 231757"/>
                  <a:gd name="connsiteY9" fmla="*/ 369280 h 76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57" h="760567">
                    <a:moveTo>
                      <a:pt x="111224" y="369280"/>
                    </a:moveTo>
                    <a:cubicBezTo>
                      <a:pt x="74238" y="307214"/>
                      <a:pt x="3555" y="257758"/>
                      <a:pt x="265" y="181231"/>
                    </a:cubicBezTo>
                    <a:cubicBezTo>
                      <a:pt x="-3025" y="104704"/>
                      <a:pt x="24975" y="53504"/>
                      <a:pt x="52982" y="25623"/>
                    </a:cubicBezTo>
                    <a:cubicBezTo>
                      <a:pt x="80989" y="-2258"/>
                      <a:pt x="138526" y="-9247"/>
                      <a:pt x="168308" y="13947"/>
                    </a:cubicBezTo>
                    <a:cubicBezTo>
                      <a:pt x="198090" y="37141"/>
                      <a:pt x="233716" y="71587"/>
                      <a:pt x="231674" y="164788"/>
                    </a:cubicBezTo>
                    <a:cubicBezTo>
                      <a:pt x="229632" y="257989"/>
                      <a:pt x="49671" y="457943"/>
                      <a:pt x="21300" y="553898"/>
                    </a:cubicBezTo>
                    <a:cubicBezTo>
                      <a:pt x="-7071" y="649853"/>
                      <a:pt x="32112" y="711237"/>
                      <a:pt x="61448" y="740521"/>
                    </a:cubicBezTo>
                    <a:cubicBezTo>
                      <a:pt x="90784" y="769805"/>
                      <a:pt x="168390" y="767704"/>
                      <a:pt x="197318" y="729604"/>
                    </a:cubicBezTo>
                    <a:cubicBezTo>
                      <a:pt x="226246" y="691504"/>
                      <a:pt x="236531" y="613685"/>
                      <a:pt x="222182" y="553631"/>
                    </a:cubicBezTo>
                    <a:cubicBezTo>
                      <a:pt x="207833" y="493577"/>
                      <a:pt x="148210" y="431346"/>
                      <a:pt x="111224" y="369280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glow rad="50800">
                  <a:schemeClr val="accent1">
                    <a:lumMod val="60000"/>
                    <a:lumOff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6808A82E-5D45-8C47-A9E7-C3780FB3BF59}"/>
                </a:ext>
              </a:extLst>
            </p:cNvPr>
            <p:cNvSpPr/>
            <p:nvPr/>
          </p:nvSpPr>
          <p:spPr>
            <a:xfrm rot="2014038">
              <a:off x="565430" y="1441808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id="{7858D8F0-DC53-E04B-B368-D636B0A8E73D}"/>
                </a:ext>
              </a:extLst>
            </p:cNvPr>
            <p:cNvSpPr/>
            <p:nvPr/>
          </p:nvSpPr>
          <p:spPr>
            <a:xfrm rot="8180721">
              <a:off x="565429" y="1838201"/>
              <a:ext cx="278418" cy="23205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2785230-FDB0-1246-A214-1EEE9CD8EA12}"/>
              </a:ext>
            </a:extLst>
          </p:cNvPr>
          <p:cNvSpPr/>
          <p:nvPr/>
        </p:nvSpPr>
        <p:spPr>
          <a:xfrm>
            <a:off x="1711806" y="988408"/>
            <a:ext cx="644329" cy="298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WDM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08619E-328E-EA46-A396-F64BB6DE4790}"/>
              </a:ext>
            </a:extLst>
          </p:cNvPr>
          <p:cNvSpPr/>
          <p:nvPr/>
        </p:nvSpPr>
        <p:spPr>
          <a:xfrm>
            <a:off x="5087569" y="4830141"/>
            <a:ext cx="36567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, L. Qian et al., CLEO 2020, FM2C.7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5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Fibre-based common-path NLI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2129" y="735162"/>
            <a:ext cx="8501945" cy="4128637"/>
          </a:xfrm>
        </p:spPr>
        <p:txBody>
          <a:bodyPr>
            <a:noAutofit/>
          </a:bodyPr>
          <a:lstStyle/>
          <a:p>
            <a:r>
              <a:rPr lang="en-CA" sz="1800" b="1" dirty="0"/>
              <a:t>Novel strategy for </a:t>
            </a:r>
            <a:r>
              <a:rPr lang="en-CA" sz="1800" b="1" dirty="0" err="1"/>
              <a:t>biphoton</a:t>
            </a:r>
            <a:r>
              <a:rPr lang="en-CA" sz="1800" b="1" dirty="0"/>
              <a:t> shaping</a:t>
            </a:r>
            <a:r>
              <a:rPr lang="en-CA" sz="1800" dirty="0"/>
              <a:t>: </a:t>
            </a:r>
          </a:p>
          <a:p>
            <a:pPr lvl="1"/>
            <a:r>
              <a:rPr lang="en-CA" sz="1800" dirty="0"/>
              <a:t>cascading and interfering </a:t>
            </a:r>
            <a:r>
              <a:rPr lang="en-CA" sz="1800" dirty="0" err="1"/>
              <a:t>biphotons</a:t>
            </a:r>
            <a:r>
              <a:rPr lang="en-CA" sz="1800" dirty="0"/>
              <a:t> from multiple nonlinear sources</a:t>
            </a:r>
          </a:p>
          <a:p>
            <a:pPr lvl="1"/>
            <a:r>
              <a:rPr lang="en-CA" sz="1800" dirty="0"/>
              <a:t>Particularly suited for </a:t>
            </a:r>
            <a:r>
              <a:rPr lang="en-CA" sz="1800" dirty="0">
                <a:solidFill>
                  <a:srgbClr val="0000FF"/>
                </a:solidFill>
              </a:rPr>
              <a:t>PPSF-based broadband polarization-entangled sources</a:t>
            </a:r>
          </a:p>
          <a:p>
            <a:r>
              <a:rPr lang="en-US" sz="1800" b="1" dirty="0"/>
              <a:t>Major advantages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Simultaneous </a:t>
            </a:r>
            <a:r>
              <a:rPr lang="en-US" sz="1800" dirty="0">
                <a:solidFill>
                  <a:srgbClr val="0000FF"/>
                </a:solidFill>
              </a:rPr>
              <a:t>shaping</a:t>
            </a:r>
            <a:r>
              <a:rPr lang="en-US" sz="1800" dirty="0"/>
              <a:t> of </a:t>
            </a:r>
            <a:r>
              <a:rPr lang="en-US" sz="1800" dirty="0">
                <a:solidFill>
                  <a:srgbClr val="0000FF"/>
                </a:solidFill>
              </a:rPr>
              <a:t>spectrum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0000FF"/>
                </a:solidFill>
              </a:rPr>
              <a:t>polarization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Can be used to generate </a:t>
            </a:r>
            <a:r>
              <a:rPr lang="en-US" sz="1800" dirty="0">
                <a:solidFill>
                  <a:srgbClr val="0000FF"/>
                </a:solidFill>
              </a:rPr>
              <a:t>arbitrary biphoton polarization states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Tuning the </a:t>
            </a:r>
            <a:r>
              <a:rPr lang="en-US" sz="1800" dirty="0">
                <a:solidFill>
                  <a:srgbClr val="0000FF"/>
                </a:solidFill>
              </a:rPr>
              <a:t>degree of polarization entanglement </a:t>
            </a:r>
            <a:r>
              <a:rPr lang="en-US" sz="1800" dirty="0">
                <a:solidFill>
                  <a:schemeClr val="tx1"/>
                </a:solidFill>
              </a:rPr>
              <a:t>through </a:t>
            </a:r>
            <a:r>
              <a:rPr lang="en-US" sz="1800" dirty="0">
                <a:solidFill>
                  <a:srgbClr val="0000FF"/>
                </a:solidFill>
              </a:rPr>
              <a:t>frequency</a:t>
            </a:r>
            <a:r>
              <a:rPr lang="en-US" sz="1800" dirty="0">
                <a:solidFill>
                  <a:schemeClr val="tx1"/>
                </a:solidFill>
              </a:rPr>
              <a:t> tuning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Common-path configuration: </a:t>
            </a:r>
            <a:r>
              <a:rPr lang="en-US" sz="1800" dirty="0">
                <a:solidFill>
                  <a:srgbClr val="0000FF"/>
                </a:solidFill>
              </a:rPr>
              <a:t>guaranteed phase stability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Low loss and efficient: </a:t>
            </a:r>
            <a:r>
              <a:rPr lang="en-US" sz="1800" dirty="0">
                <a:solidFill>
                  <a:srgbClr val="0000FF"/>
                </a:solidFill>
              </a:rPr>
              <a:t>all-fiber </a:t>
            </a:r>
            <a:r>
              <a:rPr lang="en-US" sz="1800" dirty="0">
                <a:solidFill>
                  <a:schemeClr val="tx1"/>
                </a:solidFill>
              </a:rPr>
              <a:t>construction;</a:t>
            </a:r>
            <a:r>
              <a:rPr lang="en-US" sz="1800" dirty="0">
                <a:solidFill>
                  <a:srgbClr val="0000FF"/>
                </a:solidFill>
              </a:rPr>
              <a:t> no post-selection or filtering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Significance: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 practical way to create versatile entangled </a:t>
            </a:r>
            <a:r>
              <a:rPr lang="en-US" sz="1800" dirty="0" err="1">
                <a:solidFill>
                  <a:schemeClr val="tx1"/>
                </a:solidFill>
              </a:rPr>
              <a:t>biphoton</a:t>
            </a:r>
            <a:r>
              <a:rPr lang="en-US" sz="1800" dirty="0">
                <a:solidFill>
                  <a:schemeClr val="tx1"/>
                </a:solidFill>
              </a:rPr>
              <a:t> sources</a:t>
            </a:r>
          </a:p>
        </p:txBody>
      </p:sp>
    </p:spTree>
    <p:extLst>
      <p:ext uri="{BB962C8B-B14F-4D97-AF65-F5344CB8AC3E}">
        <p14:creationId xmlns:p14="http://schemas.microsoft.com/office/powerpoint/2010/main" val="2097232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400" y="748495"/>
            <a:ext cx="8754347" cy="41155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b="1" dirty="0"/>
              <a:t>Versatile and tunable entangled photon sources</a:t>
            </a:r>
          </a:p>
          <a:p>
            <a:pPr lvl="1"/>
            <a:r>
              <a:rPr lang="en-US" sz="1800" dirty="0"/>
              <a:t>Fibre-based broadband entanglement source </a:t>
            </a:r>
          </a:p>
          <a:p>
            <a:pPr lvl="1"/>
            <a:r>
              <a:rPr lang="en-US" sz="1800" dirty="0"/>
              <a:t>Tunable spectral shape </a:t>
            </a:r>
          </a:p>
          <a:p>
            <a:pPr lvl="1"/>
            <a:r>
              <a:rPr lang="en-US" sz="1800" dirty="0"/>
              <a:t>Tunable polarization states </a:t>
            </a:r>
          </a:p>
          <a:p>
            <a:pPr lvl="1"/>
            <a:r>
              <a:rPr lang="en-US" sz="1800" dirty="0"/>
              <a:t>Tunable temporal shape</a:t>
            </a:r>
          </a:p>
          <a:p>
            <a:pPr lvl="1"/>
            <a:r>
              <a:rPr lang="en-US" sz="1800" dirty="0"/>
              <a:t>Spatially separate hyper-entangled source (polarization + frequency bin)</a:t>
            </a:r>
          </a:p>
          <a:p>
            <a:r>
              <a:rPr lang="en-US" sz="1800" b="1" dirty="0"/>
              <a:t>Applications for entangled photon sources</a:t>
            </a:r>
          </a:p>
          <a:p>
            <a:pPr lvl="1"/>
            <a:r>
              <a:rPr lang="en-US" sz="1800" dirty="0"/>
              <a:t>Entanglement-based Quantum Key Distribution</a:t>
            </a:r>
          </a:p>
          <a:p>
            <a:pPr lvl="1"/>
            <a:r>
              <a:rPr lang="en-US" sz="1800" dirty="0"/>
              <a:t>Entanglement distribution in networks</a:t>
            </a:r>
          </a:p>
          <a:p>
            <a:pPr lvl="1"/>
            <a:r>
              <a:rPr lang="en-US" sz="1800" dirty="0"/>
              <a:t>Clock synchronization </a:t>
            </a:r>
          </a:p>
          <a:p>
            <a:pPr lvl="1"/>
            <a:r>
              <a:rPr lang="en-US" sz="1800" dirty="0"/>
              <a:t>Quantum measurements </a:t>
            </a:r>
          </a:p>
          <a:p>
            <a:pPr lvl="1"/>
            <a:r>
              <a:rPr lang="en-US" sz="1800" dirty="0"/>
              <a:t>Quantum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9F39-BD4F-4BD2-8045-F10F4A0C507C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sources as an enabler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BC43F0-CBD4-4844-9B16-D10B26D0BD02}"/>
              </a:ext>
            </a:extLst>
          </p:cNvPr>
          <p:cNvGrpSpPr/>
          <p:nvPr/>
        </p:nvGrpSpPr>
        <p:grpSpPr>
          <a:xfrm>
            <a:off x="681633" y="876747"/>
            <a:ext cx="512935" cy="3341037"/>
            <a:chOff x="681633" y="1041847"/>
            <a:chExt cx="512935" cy="3341037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194568" y="1041847"/>
              <a:ext cx="0" cy="3341037"/>
            </a:xfrm>
            <a:prstGeom prst="straightConnector1">
              <a:avLst/>
            </a:prstGeom>
            <a:ln w="50800">
              <a:gradFill flip="none" rotWithShape="1">
                <a:gsLst>
                  <a:gs pos="0">
                    <a:schemeClr val="accent1"/>
                  </a:gs>
                  <a:gs pos="94000">
                    <a:schemeClr val="bg2"/>
                  </a:gs>
                </a:gsLst>
                <a:lin ang="16200000" scaled="0"/>
                <a:tileRect/>
              </a:gra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327596" y="2702391"/>
              <a:ext cx="1121239" cy="41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Market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030CD8-DBDB-6944-9E1B-7F3C4CA42726}"/>
              </a:ext>
            </a:extLst>
          </p:cNvPr>
          <p:cNvGrpSpPr/>
          <p:nvPr/>
        </p:nvGrpSpPr>
        <p:grpSpPr>
          <a:xfrm>
            <a:off x="1328979" y="694073"/>
            <a:ext cx="4775369" cy="3511836"/>
            <a:chOff x="1328979" y="859173"/>
            <a:chExt cx="4775369" cy="3511836"/>
          </a:xfrm>
        </p:grpSpPr>
        <p:sp>
          <p:nvSpPr>
            <p:cNvPr id="9" name="Freeform 8"/>
            <p:cNvSpPr/>
            <p:nvPr/>
          </p:nvSpPr>
          <p:spPr>
            <a:xfrm>
              <a:off x="1328979" y="1501490"/>
              <a:ext cx="4259752" cy="2869519"/>
            </a:xfrm>
            <a:custGeom>
              <a:avLst/>
              <a:gdLst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281493 w 5878870"/>
                <a:gd name="connsiteY3" fmla="*/ 1964105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394419 w 5878870"/>
                <a:gd name="connsiteY4" fmla="*/ 615419 h 2749747"/>
                <a:gd name="connsiteX5" fmla="*/ 5878870 w 5878870"/>
                <a:gd name="connsiteY5" fmla="*/ 0 h 2749747"/>
                <a:gd name="connsiteX0" fmla="*/ 0 w 5878870"/>
                <a:gd name="connsiteY0" fmla="*/ 2761066 h 2761066"/>
                <a:gd name="connsiteX1" fmla="*/ 1715216 w 5878870"/>
                <a:gd name="connsiteY1" fmla="*/ 2708690 h 2761066"/>
                <a:gd name="connsiteX2" fmla="*/ 2841234 w 5878870"/>
                <a:gd name="connsiteY2" fmla="*/ 2486091 h 2761066"/>
                <a:gd name="connsiteX3" fmla="*/ 4504078 w 5878870"/>
                <a:gd name="connsiteY3" fmla="*/ 1386192 h 2761066"/>
                <a:gd name="connsiteX4" fmla="*/ 5577724 w 5878870"/>
                <a:gd name="connsiteY4" fmla="*/ 102977 h 2761066"/>
                <a:gd name="connsiteX5" fmla="*/ 5878870 w 5878870"/>
                <a:gd name="connsiteY5" fmla="*/ 11319 h 2761066"/>
                <a:gd name="connsiteX0" fmla="*/ 0 w 5970522"/>
                <a:gd name="connsiteY0" fmla="*/ 3077098 h 3077098"/>
                <a:gd name="connsiteX1" fmla="*/ 1715216 w 5970522"/>
                <a:gd name="connsiteY1" fmla="*/ 3024722 h 3077098"/>
                <a:gd name="connsiteX2" fmla="*/ 2841234 w 5970522"/>
                <a:gd name="connsiteY2" fmla="*/ 2802123 h 3077098"/>
                <a:gd name="connsiteX3" fmla="*/ 4504078 w 5970522"/>
                <a:gd name="connsiteY3" fmla="*/ 1702224 h 3077098"/>
                <a:gd name="connsiteX4" fmla="*/ 5577724 w 5970522"/>
                <a:gd name="connsiteY4" fmla="*/ 419009 h 3077098"/>
                <a:gd name="connsiteX5" fmla="*/ 5970522 w 5970522"/>
                <a:gd name="connsiteY5" fmla="*/ 0 h 3077098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3021480 w 5993154"/>
                <a:gd name="connsiteY2" fmla="*/ 2837705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850400 w 5993154"/>
                <a:gd name="connsiteY1" fmla="*/ 3060304 h 3099586"/>
                <a:gd name="connsiteX2" fmla="*/ 3021480 w 5993154"/>
                <a:gd name="connsiteY2" fmla="*/ 2837705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850400 w 5993154"/>
                <a:gd name="connsiteY1" fmla="*/ 3060304 h 3099586"/>
                <a:gd name="connsiteX2" fmla="*/ 3021480 w 5993154"/>
                <a:gd name="connsiteY2" fmla="*/ 2837705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850400 w 5993154"/>
                <a:gd name="connsiteY1" fmla="*/ 3060304 h 3099586"/>
                <a:gd name="connsiteX2" fmla="*/ 3021480 w 5993154"/>
                <a:gd name="connsiteY2" fmla="*/ 2837705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3154" h="3099586">
                  <a:moveTo>
                    <a:pt x="0" y="3099586"/>
                  </a:moveTo>
                  <a:cubicBezTo>
                    <a:pt x="616800" y="3086492"/>
                    <a:pt x="1218580" y="3099586"/>
                    <a:pt x="1850400" y="3060304"/>
                  </a:cubicBezTo>
                  <a:cubicBezTo>
                    <a:pt x="2482220" y="3021022"/>
                    <a:pt x="2581383" y="3075580"/>
                    <a:pt x="3021480" y="2837705"/>
                  </a:cubicBezTo>
                  <a:cubicBezTo>
                    <a:pt x="3461578" y="2599830"/>
                    <a:pt x="4064944" y="2032422"/>
                    <a:pt x="4490985" y="1633054"/>
                  </a:cubicBezTo>
                  <a:cubicBezTo>
                    <a:pt x="4917026" y="1233686"/>
                    <a:pt x="5348592" y="670642"/>
                    <a:pt x="5577724" y="441497"/>
                  </a:cubicBezTo>
                  <a:cubicBezTo>
                    <a:pt x="5806856" y="212352"/>
                    <a:pt x="6073086" y="-84446"/>
                    <a:pt x="5970522" y="22488"/>
                  </a:cubicBezTo>
                </a:path>
              </a:pathLst>
            </a:cu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5675209" y="859173"/>
              <a:ext cx="429139" cy="55874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89657" y="2099417"/>
              <a:ext cx="18758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31489F"/>
                  </a:solidFill>
                  <a:latin typeface="Handwriting - Dakota"/>
                  <a:cs typeface="Handwriting - Dakota"/>
                </a:rPr>
                <a:t>Optical </a:t>
              </a:r>
            </a:p>
            <a:p>
              <a:pPr algn="r"/>
              <a:r>
                <a:rPr lang="en-US" sz="2400" dirty="0">
                  <a:solidFill>
                    <a:srgbClr val="31489F"/>
                  </a:solidFill>
                  <a:latin typeface="Handwriting - Dakota"/>
                  <a:cs typeface="Handwriting - Dakota"/>
                </a:rPr>
                <a:t>Technology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9366" y="1604737"/>
            <a:ext cx="4311647" cy="2582582"/>
            <a:chOff x="4369120" y="2439765"/>
            <a:chExt cx="4898795" cy="3127434"/>
          </a:xfrm>
        </p:grpSpPr>
        <p:sp>
          <p:nvSpPr>
            <p:cNvPr id="17" name="Freeform 16"/>
            <p:cNvSpPr/>
            <p:nvPr/>
          </p:nvSpPr>
          <p:spPr>
            <a:xfrm>
              <a:off x="4494117" y="5511123"/>
              <a:ext cx="1805782" cy="55364"/>
            </a:xfrm>
            <a:custGeom>
              <a:avLst/>
              <a:gdLst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281493 w 5878870"/>
                <a:gd name="connsiteY3" fmla="*/ 1964105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394419 w 5878870"/>
                <a:gd name="connsiteY4" fmla="*/ 615419 h 2749747"/>
                <a:gd name="connsiteX5" fmla="*/ 5878870 w 5878870"/>
                <a:gd name="connsiteY5" fmla="*/ 0 h 2749747"/>
                <a:gd name="connsiteX0" fmla="*/ 0 w 5878870"/>
                <a:gd name="connsiteY0" fmla="*/ 2761066 h 2761066"/>
                <a:gd name="connsiteX1" fmla="*/ 1715216 w 5878870"/>
                <a:gd name="connsiteY1" fmla="*/ 2708690 h 2761066"/>
                <a:gd name="connsiteX2" fmla="*/ 2841234 w 5878870"/>
                <a:gd name="connsiteY2" fmla="*/ 2486091 h 2761066"/>
                <a:gd name="connsiteX3" fmla="*/ 4504078 w 5878870"/>
                <a:gd name="connsiteY3" fmla="*/ 1386192 h 2761066"/>
                <a:gd name="connsiteX4" fmla="*/ 5577724 w 5878870"/>
                <a:gd name="connsiteY4" fmla="*/ 102977 h 2761066"/>
                <a:gd name="connsiteX5" fmla="*/ 5878870 w 5878870"/>
                <a:gd name="connsiteY5" fmla="*/ 11319 h 2761066"/>
                <a:gd name="connsiteX0" fmla="*/ 0 w 5970522"/>
                <a:gd name="connsiteY0" fmla="*/ 3077098 h 3077098"/>
                <a:gd name="connsiteX1" fmla="*/ 1715216 w 5970522"/>
                <a:gd name="connsiteY1" fmla="*/ 3024722 h 3077098"/>
                <a:gd name="connsiteX2" fmla="*/ 2841234 w 5970522"/>
                <a:gd name="connsiteY2" fmla="*/ 2802123 h 3077098"/>
                <a:gd name="connsiteX3" fmla="*/ 4504078 w 5970522"/>
                <a:gd name="connsiteY3" fmla="*/ 1702224 h 3077098"/>
                <a:gd name="connsiteX4" fmla="*/ 5577724 w 5970522"/>
                <a:gd name="connsiteY4" fmla="*/ 419009 h 3077098"/>
                <a:gd name="connsiteX5" fmla="*/ 5970522 w 5970522"/>
                <a:gd name="connsiteY5" fmla="*/ 0 h 3077098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577724"/>
                <a:gd name="connsiteY0" fmla="*/ 2658089 h 2658089"/>
                <a:gd name="connsiteX1" fmla="*/ 1715216 w 5577724"/>
                <a:gd name="connsiteY1" fmla="*/ 2605713 h 2658089"/>
                <a:gd name="connsiteX2" fmla="*/ 2841234 w 5577724"/>
                <a:gd name="connsiteY2" fmla="*/ 2383114 h 2658089"/>
                <a:gd name="connsiteX3" fmla="*/ 4490985 w 5577724"/>
                <a:gd name="connsiteY3" fmla="*/ 1191557 h 2658089"/>
                <a:gd name="connsiteX4" fmla="*/ 5577724 w 5577724"/>
                <a:gd name="connsiteY4" fmla="*/ 0 h 2658089"/>
                <a:gd name="connsiteX0" fmla="*/ 0 w 4490985"/>
                <a:gd name="connsiteY0" fmla="*/ 1466532 h 1466532"/>
                <a:gd name="connsiteX1" fmla="*/ 1715216 w 4490985"/>
                <a:gd name="connsiteY1" fmla="*/ 1414156 h 1466532"/>
                <a:gd name="connsiteX2" fmla="*/ 2841234 w 4490985"/>
                <a:gd name="connsiteY2" fmla="*/ 1191557 h 1466532"/>
                <a:gd name="connsiteX3" fmla="*/ 4490985 w 4490985"/>
                <a:gd name="connsiteY3" fmla="*/ 0 h 1466532"/>
                <a:gd name="connsiteX0" fmla="*/ 0 w 2841234"/>
                <a:gd name="connsiteY0" fmla="*/ 274975 h 274975"/>
                <a:gd name="connsiteX1" fmla="*/ 1715216 w 2841234"/>
                <a:gd name="connsiteY1" fmla="*/ 222599 h 274975"/>
                <a:gd name="connsiteX2" fmla="*/ 2841234 w 2841234"/>
                <a:gd name="connsiteY2" fmla="*/ 0 h 27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1234" h="274975">
                  <a:moveTo>
                    <a:pt x="0" y="274975"/>
                  </a:moveTo>
                  <a:cubicBezTo>
                    <a:pt x="552098" y="266245"/>
                    <a:pt x="1150024" y="281522"/>
                    <a:pt x="1715216" y="222599"/>
                  </a:cubicBezTo>
                  <a:cubicBezTo>
                    <a:pt x="2280408" y="163676"/>
                    <a:pt x="2326233" y="209505"/>
                    <a:pt x="2841234" y="0"/>
                  </a:cubicBezTo>
                </a:path>
              </a:pathLst>
            </a:custGeom>
            <a:ln w="38100" cmpd="sng">
              <a:solidFill>
                <a:schemeClr val="accent5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659087" y="3647137"/>
              <a:ext cx="2381906" cy="1920062"/>
            </a:xfrm>
            <a:custGeom>
              <a:avLst/>
              <a:gdLst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281493 w 5878870"/>
                <a:gd name="connsiteY3" fmla="*/ 1964105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44836 w 5878870"/>
                <a:gd name="connsiteY2" fmla="*/ 254024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657929 w 5878870"/>
                <a:gd name="connsiteY2" fmla="*/ 2461678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545003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878870 w 5878870"/>
                <a:gd name="connsiteY4" fmla="*/ 0 h 2749747"/>
                <a:gd name="connsiteX0" fmla="*/ 0 w 5878870"/>
                <a:gd name="connsiteY0" fmla="*/ 2749747 h 2749747"/>
                <a:gd name="connsiteX1" fmla="*/ 1715216 w 5878870"/>
                <a:gd name="connsiteY1" fmla="*/ 2697371 h 2749747"/>
                <a:gd name="connsiteX2" fmla="*/ 2841234 w 5878870"/>
                <a:gd name="connsiteY2" fmla="*/ 2474772 h 2749747"/>
                <a:gd name="connsiteX3" fmla="*/ 4504078 w 5878870"/>
                <a:gd name="connsiteY3" fmla="*/ 1374873 h 2749747"/>
                <a:gd name="connsiteX4" fmla="*/ 5394419 w 5878870"/>
                <a:gd name="connsiteY4" fmla="*/ 615419 h 2749747"/>
                <a:gd name="connsiteX5" fmla="*/ 5878870 w 5878870"/>
                <a:gd name="connsiteY5" fmla="*/ 0 h 2749747"/>
                <a:gd name="connsiteX0" fmla="*/ 0 w 5878870"/>
                <a:gd name="connsiteY0" fmla="*/ 2761066 h 2761066"/>
                <a:gd name="connsiteX1" fmla="*/ 1715216 w 5878870"/>
                <a:gd name="connsiteY1" fmla="*/ 2708690 h 2761066"/>
                <a:gd name="connsiteX2" fmla="*/ 2841234 w 5878870"/>
                <a:gd name="connsiteY2" fmla="*/ 2486091 h 2761066"/>
                <a:gd name="connsiteX3" fmla="*/ 4504078 w 5878870"/>
                <a:gd name="connsiteY3" fmla="*/ 1386192 h 2761066"/>
                <a:gd name="connsiteX4" fmla="*/ 5577724 w 5878870"/>
                <a:gd name="connsiteY4" fmla="*/ 102977 h 2761066"/>
                <a:gd name="connsiteX5" fmla="*/ 5878870 w 5878870"/>
                <a:gd name="connsiteY5" fmla="*/ 11319 h 2761066"/>
                <a:gd name="connsiteX0" fmla="*/ 0 w 5970522"/>
                <a:gd name="connsiteY0" fmla="*/ 3077098 h 3077098"/>
                <a:gd name="connsiteX1" fmla="*/ 1715216 w 5970522"/>
                <a:gd name="connsiteY1" fmla="*/ 3024722 h 3077098"/>
                <a:gd name="connsiteX2" fmla="*/ 2841234 w 5970522"/>
                <a:gd name="connsiteY2" fmla="*/ 2802123 h 3077098"/>
                <a:gd name="connsiteX3" fmla="*/ 4504078 w 5970522"/>
                <a:gd name="connsiteY3" fmla="*/ 1702224 h 3077098"/>
                <a:gd name="connsiteX4" fmla="*/ 5577724 w 5970522"/>
                <a:gd name="connsiteY4" fmla="*/ 419009 h 3077098"/>
                <a:gd name="connsiteX5" fmla="*/ 5970522 w 5970522"/>
                <a:gd name="connsiteY5" fmla="*/ 0 h 3077098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504078 w 5993154"/>
                <a:gd name="connsiteY3" fmla="*/ 1724712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2841234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3391903 w 5993154"/>
                <a:gd name="connsiteY2" fmla="*/ 2824611 h 3099586"/>
                <a:gd name="connsiteX3" fmla="*/ 4490985 w 5993154"/>
                <a:gd name="connsiteY3" fmla="*/ 1633054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93154"/>
                <a:gd name="connsiteY0" fmla="*/ 3099586 h 3099586"/>
                <a:gd name="connsiteX1" fmla="*/ 1715216 w 5993154"/>
                <a:gd name="connsiteY1" fmla="*/ 3047210 h 3099586"/>
                <a:gd name="connsiteX2" fmla="*/ 3391903 w 5993154"/>
                <a:gd name="connsiteY2" fmla="*/ 2824611 h 3099586"/>
                <a:gd name="connsiteX3" fmla="*/ 4589318 w 5993154"/>
                <a:gd name="connsiteY3" fmla="*/ 1939427 h 3099586"/>
                <a:gd name="connsiteX4" fmla="*/ 5577724 w 5993154"/>
                <a:gd name="connsiteY4" fmla="*/ 441497 h 3099586"/>
                <a:gd name="connsiteX5" fmla="*/ 5970522 w 5993154"/>
                <a:gd name="connsiteY5" fmla="*/ 22488 h 3099586"/>
                <a:gd name="connsiteX0" fmla="*/ 0 w 5989983"/>
                <a:gd name="connsiteY0" fmla="*/ 3091512 h 3091512"/>
                <a:gd name="connsiteX1" fmla="*/ 1715216 w 5989983"/>
                <a:gd name="connsiteY1" fmla="*/ 3039136 h 3091512"/>
                <a:gd name="connsiteX2" fmla="*/ 3391903 w 5989983"/>
                <a:gd name="connsiteY2" fmla="*/ 2816537 h 3091512"/>
                <a:gd name="connsiteX3" fmla="*/ 4589318 w 5989983"/>
                <a:gd name="connsiteY3" fmla="*/ 1931353 h 3091512"/>
                <a:gd name="connsiteX4" fmla="*/ 5518723 w 5989983"/>
                <a:gd name="connsiteY4" fmla="*/ 652260 h 3091512"/>
                <a:gd name="connsiteX5" fmla="*/ 5970522 w 5989983"/>
                <a:gd name="connsiteY5" fmla="*/ 14414 h 3091512"/>
                <a:gd name="connsiteX0" fmla="*/ 0 w 5989983"/>
                <a:gd name="connsiteY0" fmla="*/ 3095282 h 3095282"/>
                <a:gd name="connsiteX1" fmla="*/ 1715216 w 5989983"/>
                <a:gd name="connsiteY1" fmla="*/ 3042906 h 3095282"/>
                <a:gd name="connsiteX2" fmla="*/ 3391903 w 5989983"/>
                <a:gd name="connsiteY2" fmla="*/ 2820307 h 3095282"/>
                <a:gd name="connsiteX3" fmla="*/ 4589318 w 5989983"/>
                <a:gd name="connsiteY3" fmla="*/ 1935123 h 3095282"/>
                <a:gd name="connsiteX4" fmla="*/ 5518723 w 5989983"/>
                <a:gd name="connsiteY4" fmla="*/ 656030 h 3095282"/>
                <a:gd name="connsiteX5" fmla="*/ 5970522 w 5989983"/>
                <a:gd name="connsiteY5" fmla="*/ 18184 h 3095282"/>
                <a:gd name="connsiteX0" fmla="*/ 0 w 4274767"/>
                <a:gd name="connsiteY0" fmla="*/ 3042908 h 3042908"/>
                <a:gd name="connsiteX1" fmla="*/ 1676687 w 4274767"/>
                <a:gd name="connsiteY1" fmla="*/ 2820309 h 3042908"/>
                <a:gd name="connsiteX2" fmla="*/ 2874102 w 4274767"/>
                <a:gd name="connsiteY2" fmla="*/ 1935125 h 3042908"/>
                <a:gd name="connsiteX3" fmla="*/ 3803507 w 4274767"/>
                <a:gd name="connsiteY3" fmla="*/ 656032 h 3042908"/>
                <a:gd name="connsiteX4" fmla="*/ 4255306 w 4274767"/>
                <a:gd name="connsiteY4" fmla="*/ 18186 h 3042908"/>
                <a:gd name="connsiteX0" fmla="*/ 0 w 4274767"/>
                <a:gd name="connsiteY0" fmla="*/ 3042908 h 3042908"/>
                <a:gd name="connsiteX1" fmla="*/ 1676687 w 4274767"/>
                <a:gd name="connsiteY1" fmla="*/ 2820309 h 3042908"/>
                <a:gd name="connsiteX2" fmla="*/ 2874102 w 4274767"/>
                <a:gd name="connsiteY2" fmla="*/ 1935125 h 3042908"/>
                <a:gd name="connsiteX3" fmla="*/ 3803507 w 4274767"/>
                <a:gd name="connsiteY3" fmla="*/ 656032 h 3042908"/>
                <a:gd name="connsiteX4" fmla="*/ 4255306 w 4274767"/>
                <a:gd name="connsiteY4" fmla="*/ 18186 h 30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4767" h="3042908">
                  <a:moveTo>
                    <a:pt x="0" y="3042908"/>
                  </a:moveTo>
                  <a:cubicBezTo>
                    <a:pt x="1096318" y="2953311"/>
                    <a:pt x="1197670" y="3004940"/>
                    <a:pt x="1676687" y="2820309"/>
                  </a:cubicBezTo>
                  <a:cubicBezTo>
                    <a:pt x="2155704" y="2635678"/>
                    <a:pt x="2519632" y="2295838"/>
                    <a:pt x="2874102" y="1935125"/>
                  </a:cubicBezTo>
                  <a:cubicBezTo>
                    <a:pt x="3228572" y="1574412"/>
                    <a:pt x="3574375" y="885177"/>
                    <a:pt x="3803507" y="656032"/>
                  </a:cubicBezTo>
                  <a:cubicBezTo>
                    <a:pt x="4032639" y="295583"/>
                    <a:pt x="4357870" y="-88748"/>
                    <a:pt x="4255306" y="18186"/>
                  </a:cubicBezTo>
                </a:path>
              </a:pathLst>
            </a:custGeom>
            <a:ln w="38100" cmpd="sng">
              <a:solidFill>
                <a:schemeClr val="accent5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 flipV="1">
              <a:off x="4369120" y="5060571"/>
              <a:ext cx="199702" cy="44187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FF802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04065" y="4397760"/>
              <a:ext cx="12231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8021"/>
                  </a:solidFill>
                  <a:latin typeface="Handwriting - Dakota"/>
                  <a:cs typeface="Handwriting - Dakota"/>
                </a:rPr>
                <a:t>First entangled source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18862" y="2439765"/>
              <a:ext cx="1949053" cy="1006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accent5"/>
                  </a:solidFill>
                  <a:latin typeface="Handwriting - Dakota"/>
                  <a:cs typeface="Handwriting - Dakota"/>
                </a:rPr>
                <a:t>Quantum </a:t>
              </a:r>
            </a:p>
            <a:p>
              <a:pPr algn="r"/>
              <a:r>
                <a:rPr lang="en-US" sz="2800" dirty="0">
                  <a:solidFill>
                    <a:schemeClr val="accent5"/>
                  </a:solidFill>
                  <a:latin typeface="Handwriting - Dakota"/>
                  <a:cs typeface="Handwriting - Dakota"/>
                </a:rPr>
                <a:t>Technology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848A6-B95B-8A4F-AA8C-C5048652D9F8}"/>
              </a:ext>
            </a:extLst>
          </p:cNvPr>
          <p:cNvGrpSpPr/>
          <p:nvPr/>
        </p:nvGrpSpPr>
        <p:grpSpPr>
          <a:xfrm>
            <a:off x="1115860" y="3966920"/>
            <a:ext cx="7090750" cy="567427"/>
            <a:chOff x="1115860" y="4132020"/>
            <a:chExt cx="7090750" cy="567427"/>
          </a:xfrm>
        </p:grpSpPr>
        <p:grpSp>
          <p:nvGrpSpPr>
            <p:cNvPr id="7" name="Group 6"/>
            <p:cNvGrpSpPr/>
            <p:nvPr/>
          </p:nvGrpSpPr>
          <p:grpSpPr>
            <a:xfrm>
              <a:off x="1115860" y="4344316"/>
              <a:ext cx="6420094" cy="355131"/>
              <a:chOff x="1217926" y="5557387"/>
              <a:chExt cx="7294364" cy="43005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307352" y="5557387"/>
                <a:ext cx="7204938" cy="467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217926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1960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28811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1970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39700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1980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50587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1990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61472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2000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72362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2010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83248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2020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94136" y="5597956"/>
                <a:ext cx="600108" cy="389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2030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546045" y="4132020"/>
              <a:ext cx="660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Year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DFD662-164B-0445-BB1F-7E0F7B352B06}"/>
              </a:ext>
            </a:extLst>
          </p:cNvPr>
          <p:cNvGrpSpPr/>
          <p:nvPr/>
        </p:nvGrpSpPr>
        <p:grpSpPr>
          <a:xfrm>
            <a:off x="1256596" y="2286326"/>
            <a:ext cx="1445637" cy="1863040"/>
            <a:chOff x="1256596" y="2451426"/>
            <a:chExt cx="1445637" cy="1863040"/>
          </a:xfrm>
        </p:grpSpPr>
        <p:sp>
          <p:nvSpPr>
            <p:cNvPr id="11" name="Up Arrow 10"/>
            <p:cNvSpPr/>
            <p:nvPr/>
          </p:nvSpPr>
          <p:spPr>
            <a:xfrm flipV="1">
              <a:off x="1297951" y="3949575"/>
              <a:ext cx="175767" cy="36489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6596" y="3596086"/>
              <a:ext cx="1097724" cy="321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Handwriting - Dakota"/>
                  <a:cs typeface="Handwriting - Dakota"/>
                </a:rPr>
                <a:t>First laser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CEAC03-1FF1-F941-904F-2FD2995B9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9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7010" y="2451426"/>
              <a:ext cx="1405223" cy="111481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D80A41-DE40-BC4D-9B01-E437410BF082}"/>
              </a:ext>
            </a:extLst>
          </p:cNvPr>
          <p:cNvGrpSpPr/>
          <p:nvPr/>
        </p:nvGrpSpPr>
        <p:grpSpPr>
          <a:xfrm>
            <a:off x="2543255" y="706064"/>
            <a:ext cx="2988822" cy="1093497"/>
            <a:chOff x="2564644" y="693692"/>
            <a:chExt cx="2988822" cy="1093497"/>
          </a:xfrm>
        </p:grpSpPr>
        <p:sp>
          <p:nvSpPr>
            <p:cNvPr id="16" name="TextBox 15"/>
            <p:cNvSpPr txBox="1"/>
            <p:nvPr/>
          </p:nvSpPr>
          <p:spPr>
            <a:xfrm>
              <a:off x="4499540" y="998828"/>
              <a:ext cx="1053926" cy="40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31489F"/>
                  </a:solidFill>
                  <a:latin typeface="Lucida Handwriting"/>
                  <a:cs typeface="Lucida Handwriting"/>
                </a:rPr>
                <a:t>$650B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B9A601-A3B8-D648-A639-4ACC8CCD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9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4644" y="693692"/>
              <a:ext cx="1809593" cy="1093497"/>
            </a:xfrm>
            <a:prstGeom prst="rect">
              <a:avLst/>
            </a:prstGeom>
          </p:spPr>
        </p:pic>
      </p:grp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0BCECA4-8DC3-6340-9C57-33BB6569A80C}"/>
              </a:ext>
            </a:extLst>
          </p:cNvPr>
          <p:cNvSpPr/>
          <p:nvPr/>
        </p:nvSpPr>
        <p:spPr>
          <a:xfrm>
            <a:off x="3679817" y="4440388"/>
            <a:ext cx="3076583" cy="502143"/>
          </a:xfrm>
          <a:prstGeom prst="rightArrow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More practical, more variety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F5E0BF0A-797C-E64C-8332-377B8F5AF03B}"/>
              </a:ext>
            </a:extLst>
          </p:cNvPr>
          <p:cNvSpPr/>
          <p:nvPr/>
        </p:nvSpPr>
        <p:spPr>
          <a:xfrm>
            <a:off x="1223548" y="4441602"/>
            <a:ext cx="2665818" cy="50214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More practical more variety</a:t>
            </a:r>
          </a:p>
        </p:txBody>
      </p:sp>
    </p:spTree>
    <p:extLst>
      <p:ext uri="{BB962C8B-B14F-4D97-AF65-F5344CB8AC3E}">
        <p14:creationId xmlns:p14="http://schemas.microsoft.com/office/powerpoint/2010/main" val="98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BC4B8-DA6C-384A-8CA9-32092CBE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2080C6-D5DE-F848-B94A-B78C47CF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based QKD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862FE-5978-AF4F-9B86-0C3BCA096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927" y="570069"/>
            <a:ext cx="4134176" cy="21858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9A532E-AB82-5640-AD9A-8A9D15E5FB83}"/>
              </a:ext>
            </a:extLst>
          </p:cNvPr>
          <p:cNvSpPr/>
          <p:nvPr/>
        </p:nvSpPr>
        <p:spPr>
          <a:xfrm>
            <a:off x="4960569" y="4830141"/>
            <a:ext cx="3864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EY Zhu, L. Qian et al., JOSA B, 36, B1-6, 2019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FCD68-7411-B540-A0EE-D65F8B5B10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57" y="2709036"/>
            <a:ext cx="3160343" cy="229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9EE99-74BD-CE48-AF10-551E5C4BB5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767" y="803419"/>
            <a:ext cx="4697536" cy="40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5C7155-2AA4-E34B-9851-A1B4EA91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74054-4B29-DA47-A84F-248B9DF0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measurement using biphotons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45435-DF19-FA41-9C72-EA2F6F8E7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27" y="1824572"/>
            <a:ext cx="3252932" cy="307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9593E-3FCB-5F4B-A746-416496BF5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961" y="1958485"/>
            <a:ext cx="3737939" cy="2489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684234-B7ED-774A-90CB-4B6516C6C802}"/>
              </a:ext>
            </a:extLst>
          </p:cNvPr>
          <p:cNvSpPr/>
          <p:nvPr/>
        </p:nvSpPr>
        <p:spPr>
          <a:xfrm>
            <a:off x="4635084" y="4539056"/>
            <a:ext cx="4142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, L. Qian et al., Opt. Lett., 44, 1484, 2019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7C06C-2DF8-DB42-BB23-EAE393ECBBFD}"/>
              </a:ext>
            </a:extLst>
          </p:cNvPr>
          <p:cNvSpPr/>
          <p:nvPr/>
        </p:nvSpPr>
        <p:spPr>
          <a:xfrm>
            <a:off x="4635084" y="4769361"/>
            <a:ext cx="4142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CA" sz="1400" dirty="0" err="1">
                <a:solidFill>
                  <a:schemeClr val="bg1">
                    <a:lumMod val="50000"/>
                  </a:schemeClr>
                </a:solidFill>
              </a:rPr>
              <a:t>Riazi</a:t>
            </a:r>
            <a:r>
              <a:rPr lang="en-CA" sz="1400" dirty="0">
                <a:solidFill>
                  <a:schemeClr val="bg1">
                    <a:lumMod val="50000"/>
                  </a:schemeClr>
                </a:solidFill>
              </a:rPr>
              <a:t>, L. Qian et al., Opt. Lett., 45, 2034, 2020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0353BE-2C80-1148-B40F-43716183B633}"/>
              </a:ext>
            </a:extLst>
          </p:cNvPr>
          <p:cNvGrpSpPr/>
          <p:nvPr/>
        </p:nvGrpSpPr>
        <p:grpSpPr>
          <a:xfrm>
            <a:off x="1370017" y="587310"/>
            <a:ext cx="6386875" cy="1225263"/>
            <a:chOff x="950096" y="778686"/>
            <a:chExt cx="6386875" cy="12252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EEBE5F-A462-944D-8F96-5F5BF133724D}"/>
                </a:ext>
              </a:extLst>
            </p:cNvPr>
            <p:cNvGrpSpPr/>
            <p:nvPr/>
          </p:nvGrpSpPr>
          <p:grpSpPr>
            <a:xfrm>
              <a:off x="2168329" y="1340415"/>
              <a:ext cx="2180909" cy="274320"/>
              <a:chOff x="4090669" y="2879377"/>
              <a:chExt cx="2180909" cy="2743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67774E7-AA35-D24F-A4C3-1D97F045FA6D}"/>
                  </a:ext>
                </a:extLst>
              </p:cNvPr>
              <p:cNvSpPr/>
              <p:nvPr/>
            </p:nvSpPr>
            <p:spPr>
              <a:xfrm>
                <a:off x="4090669" y="2879377"/>
                <a:ext cx="217987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E8146CA-CB2E-FE49-BE32-27507E94D215}"/>
                  </a:ext>
                </a:extLst>
              </p:cNvPr>
              <p:cNvSpPr/>
              <p:nvPr/>
            </p:nvSpPr>
            <p:spPr>
              <a:xfrm>
                <a:off x="4090670" y="2980423"/>
                <a:ext cx="2180908" cy="70200"/>
              </a:xfrm>
              <a:prstGeom prst="rect">
                <a:avLst/>
              </a:prstGeom>
              <a:noFill/>
              <a:ln w="19050">
                <a:solidFill>
                  <a:srgbClr val="4E6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76C09A6-50CC-B746-B18A-432CD187B3BC}"/>
                  </a:ext>
                </a:extLst>
              </p:cNvPr>
              <p:cNvCxnSpPr/>
              <p:nvPr/>
            </p:nvCxnSpPr>
            <p:spPr>
              <a:xfrm flipV="1">
                <a:off x="4379506" y="3015542"/>
                <a:ext cx="1454800" cy="331"/>
              </a:xfrm>
              <a:prstGeom prst="line">
                <a:avLst/>
              </a:prstGeom>
              <a:ln w="76200">
                <a:solidFill>
                  <a:srgbClr val="96969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272358-B6C6-654C-B913-AA9B03A948C6}"/>
                </a:ext>
              </a:extLst>
            </p:cNvPr>
            <p:cNvSpPr/>
            <p:nvPr/>
          </p:nvSpPr>
          <p:spPr>
            <a:xfrm>
              <a:off x="4348202" y="1327332"/>
              <a:ext cx="282289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549AC5-2C13-014A-9590-DB3D2D3BDB17}"/>
                </a:ext>
              </a:extLst>
            </p:cNvPr>
            <p:cNvSpPr/>
            <p:nvPr/>
          </p:nvSpPr>
          <p:spPr>
            <a:xfrm>
              <a:off x="4348203" y="1451351"/>
              <a:ext cx="2822889" cy="71195"/>
            </a:xfrm>
            <a:prstGeom prst="rect">
              <a:avLst/>
            </a:prstGeom>
            <a:noFill/>
            <a:ln w="19050">
              <a:solidFill>
                <a:srgbClr val="4E6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467F64-2BAC-1C4A-8AB8-9ADC1794EC8D}"/>
                </a:ext>
              </a:extLst>
            </p:cNvPr>
            <p:cNvGrpSpPr/>
            <p:nvPr/>
          </p:nvGrpSpPr>
          <p:grpSpPr>
            <a:xfrm>
              <a:off x="4544103" y="1179898"/>
              <a:ext cx="968789" cy="496958"/>
              <a:chOff x="2241550" y="2753138"/>
              <a:chExt cx="2014953" cy="120641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5FB267B-4517-2B41-863E-174785332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1550" y="2753138"/>
                <a:ext cx="2014953" cy="1158461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1057D41-454C-C04E-A8B5-C4FD1CBA12DB}"/>
                  </a:ext>
                </a:extLst>
              </p:cNvPr>
              <p:cNvSpPr/>
              <p:nvPr/>
            </p:nvSpPr>
            <p:spPr>
              <a:xfrm>
                <a:off x="3528391" y="3776870"/>
                <a:ext cx="447261" cy="1826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CB16F5-9053-1B49-B620-295CC7BE7B24}"/>
                </a:ext>
              </a:extLst>
            </p:cNvPr>
            <p:cNvGrpSpPr/>
            <p:nvPr/>
          </p:nvGrpSpPr>
          <p:grpSpPr>
            <a:xfrm>
              <a:off x="950096" y="1062304"/>
              <a:ext cx="527234" cy="941645"/>
              <a:chOff x="316614" y="1316424"/>
              <a:chExt cx="527234" cy="94164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23BD12-6893-B047-851D-9E5701C8B4D7}"/>
                  </a:ext>
                </a:extLst>
              </p:cNvPr>
              <p:cNvSpPr/>
              <p:nvPr/>
            </p:nvSpPr>
            <p:spPr>
              <a:xfrm>
                <a:off x="316614" y="1316424"/>
                <a:ext cx="198379" cy="199900"/>
              </a:xfrm>
              <a:prstGeom prst="ellipse">
                <a:avLst/>
              </a:prstGeom>
              <a:gradFill>
                <a:gsLst>
                  <a:gs pos="2200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090CB5C-D9A2-C545-BCF4-3EE2FA58BEF7}"/>
                  </a:ext>
                </a:extLst>
              </p:cNvPr>
              <p:cNvGrpSpPr/>
              <p:nvPr/>
            </p:nvGrpSpPr>
            <p:grpSpPr>
              <a:xfrm>
                <a:off x="335616" y="1714910"/>
                <a:ext cx="169879" cy="543159"/>
                <a:chOff x="-4277893" y="2606259"/>
                <a:chExt cx="169879" cy="543159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579517A-5E22-2543-97F9-93561377F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4242298" y="2661807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EB21C11-0A3E-F44E-B4B6-F2B8823700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4242297" y="2967080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00B05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42CA9F1-EE12-DD4A-B27F-B1EAD82DF836}"/>
                    </a:ext>
                  </a:extLst>
                </p:cNvPr>
                <p:cNvSpPr/>
                <p:nvPr/>
              </p:nvSpPr>
              <p:spPr>
                <a:xfrm>
                  <a:off x="-4277893" y="2606259"/>
                  <a:ext cx="169879" cy="543159"/>
                </a:xfrm>
                <a:custGeom>
                  <a:avLst/>
                  <a:gdLst>
                    <a:gd name="connsiteX0" fmla="*/ 128117 w 273538"/>
                    <a:gd name="connsiteY0" fmla="*/ 399468 h 836551"/>
                    <a:gd name="connsiteX1" fmla="*/ 1117 w 273538"/>
                    <a:gd name="connsiteY1" fmla="*/ 179335 h 836551"/>
                    <a:gd name="connsiteX2" fmla="*/ 73084 w 273538"/>
                    <a:gd name="connsiteY2" fmla="*/ 26935 h 836551"/>
                    <a:gd name="connsiteX3" fmla="*/ 191617 w 273538"/>
                    <a:gd name="connsiteY3" fmla="*/ 18468 h 836551"/>
                    <a:gd name="connsiteX4" fmla="*/ 267817 w 273538"/>
                    <a:gd name="connsiteY4" fmla="*/ 217435 h 836551"/>
                    <a:gd name="connsiteX5" fmla="*/ 34984 w 273538"/>
                    <a:gd name="connsiteY5" fmla="*/ 539168 h 836551"/>
                    <a:gd name="connsiteX6" fmla="*/ 81550 w 273538"/>
                    <a:gd name="connsiteY6" fmla="*/ 793168 h 836551"/>
                    <a:gd name="connsiteX7" fmla="*/ 178917 w 273538"/>
                    <a:gd name="connsiteY7" fmla="*/ 814335 h 836551"/>
                    <a:gd name="connsiteX8" fmla="*/ 255117 w 273538"/>
                    <a:gd name="connsiteY8" fmla="*/ 564568 h 836551"/>
                    <a:gd name="connsiteX9" fmla="*/ 128117 w 273538"/>
                    <a:gd name="connsiteY9" fmla="*/ 399468 h 836551"/>
                    <a:gd name="connsiteX0" fmla="*/ 102552 w 247973"/>
                    <a:gd name="connsiteY0" fmla="*/ 402003 h 839086"/>
                    <a:gd name="connsiteX1" fmla="*/ 4428 w 247973"/>
                    <a:gd name="connsiteY1" fmla="*/ 229997 h 839086"/>
                    <a:gd name="connsiteX2" fmla="*/ 47519 w 247973"/>
                    <a:gd name="connsiteY2" fmla="*/ 29470 h 839086"/>
                    <a:gd name="connsiteX3" fmla="*/ 166052 w 247973"/>
                    <a:gd name="connsiteY3" fmla="*/ 21003 h 839086"/>
                    <a:gd name="connsiteX4" fmla="*/ 242252 w 247973"/>
                    <a:gd name="connsiteY4" fmla="*/ 219970 h 839086"/>
                    <a:gd name="connsiteX5" fmla="*/ 9419 w 247973"/>
                    <a:gd name="connsiteY5" fmla="*/ 541703 h 839086"/>
                    <a:gd name="connsiteX6" fmla="*/ 55985 w 247973"/>
                    <a:gd name="connsiteY6" fmla="*/ 795703 h 839086"/>
                    <a:gd name="connsiteX7" fmla="*/ 153352 w 247973"/>
                    <a:gd name="connsiteY7" fmla="*/ 816870 h 839086"/>
                    <a:gd name="connsiteX8" fmla="*/ 229552 w 247973"/>
                    <a:gd name="connsiteY8" fmla="*/ 567103 h 839086"/>
                    <a:gd name="connsiteX9" fmla="*/ 102552 w 247973"/>
                    <a:gd name="connsiteY9" fmla="*/ 402003 h 839086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18422"/>
                    <a:gd name="connsiteY0" fmla="*/ 400055 h 835087"/>
                    <a:gd name="connsiteX1" fmla="*/ 1915 w 218422"/>
                    <a:gd name="connsiteY1" fmla="*/ 228049 h 835087"/>
                    <a:gd name="connsiteX2" fmla="*/ 45006 w 218422"/>
                    <a:gd name="connsiteY2" fmla="*/ 27522 h 835087"/>
                    <a:gd name="connsiteX3" fmla="*/ 163539 w 218422"/>
                    <a:gd name="connsiteY3" fmla="*/ 19055 h 835087"/>
                    <a:gd name="connsiteX4" fmla="*/ 210863 w 218422"/>
                    <a:gd name="connsiteY4" fmla="*/ 189146 h 835087"/>
                    <a:gd name="connsiteX5" fmla="*/ 10115 w 218422"/>
                    <a:gd name="connsiteY5" fmla="*/ 584673 h 835087"/>
                    <a:gd name="connsiteX6" fmla="*/ 53472 w 218422"/>
                    <a:gd name="connsiteY6" fmla="*/ 793755 h 835087"/>
                    <a:gd name="connsiteX7" fmla="*/ 150839 w 218422"/>
                    <a:gd name="connsiteY7" fmla="*/ 814922 h 835087"/>
                    <a:gd name="connsiteX8" fmla="*/ 210997 w 218422"/>
                    <a:gd name="connsiteY8" fmla="*/ 577989 h 835087"/>
                    <a:gd name="connsiteX9" fmla="*/ 100039 w 218422"/>
                    <a:gd name="connsiteY9" fmla="*/ 400055 h 83508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214066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198024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13378"/>
                    <a:gd name="connsiteX1" fmla="*/ 1775 w 221491"/>
                    <a:gd name="connsiteY1" fmla="*/ 190796 h 813378"/>
                    <a:gd name="connsiteX2" fmla="*/ 48075 w 221491"/>
                    <a:gd name="connsiteY2" fmla="*/ 25562 h 813378"/>
                    <a:gd name="connsiteX3" fmla="*/ 166608 w 221491"/>
                    <a:gd name="connsiteY3" fmla="*/ 17095 h 813378"/>
                    <a:gd name="connsiteX4" fmla="*/ 213932 w 221491"/>
                    <a:gd name="connsiteY4" fmla="*/ 187186 h 813378"/>
                    <a:gd name="connsiteX5" fmla="*/ 13184 w 221491"/>
                    <a:gd name="connsiteY5" fmla="*/ 582713 h 813378"/>
                    <a:gd name="connsiteX6" fmla="*/ 56541 w 221491"/>
                    <a:gd name="connsiteY6" fmla="*/ 791795 h 813378"/>
                    <a:gd name="connsiteX7" fmla="*/ 166742 w 221491"/>
                    <a:gd name="connsiteY7" fmla="*/ 780878 h 813378"/>
                    <a:gd name="connsiteX8" fmla="*/ 198024 w 221491"/>
                    <a:gd name="connsiteY8" fmla="*/ 576029 h 813378"/>
                    <a:gd name="connsiteX9" fmla="*/ 103108 w 221491"/>
                    <a:gd name="connsiteY9" fmla="*/ 398095 h 813378"/>
                    <a:gd name="connsiteX0" fmla="*/ 103108 w 221491"/>
                    <a:gd name="connsiteY0" fmla="*/ 398095 h 803993"/>
                    <a:gd name="connsiteX1" fmla="*/ 1775 w 221491"/>
                    <a:gd name="connsiteY1" fmla="*/ 190796 h 803993"/>
                    <a:gd name="connsiteX2" fmla="*/ 48075 w 221491"/>
                    <a:gd name="connsiteY2" fmla="*/ 25562 h 803993"/>
                    <a:gd name="connsiteX3" fmla="*/ 166608 w 221491"/>
                    <a:gd name="connsiteY3" fmla="*/ 17095 h 803993"/>
                    <a:gd name="connsiteX4" fmla="*/ 213932 w 221491"/>
                    <a:gd name="connsiteY4" fmla="*/ 187186 h 803993"/>
                    <a:gd name="connsiteX5" fmla="*/ 13184 w 221491"/>
                    <a:gd name="connsiteY5" fmla="*/ 582713 h 803993"/>
                    <a:gd name="connsiteX6" fmla="*/ 53332 w 221491"/>
                    <a:gd name="connsiteY6" fmla="*/ 772545 h 803993"/>
                    <a:gd name="connsiteX7" fmla="*/ 166742 w 221491"/>
                    <a:gd name="connsiteY7" fmla="*/ 780878 h 803993"/>
                    <a:gd name="connsiteX8" fmla="*/ 198024 w 221491"/>
                    <a:gd name="connsiteY8" fmla="*/ 576029 h 803993"/>
                    <a:gd name="connsiteX9" fmla="*/ 103108 w 221491"/>
                    <a:gd name="connsiteY9" fmla="*/ 398095 h 803993"/>
                    <a:gd name="connsiteX0" fmla="*/ 103108 w 221491"/>
                    <a:gd name="connsiteY0" fmla="*/ 398095 h 787253"/>
                    <a:gd name="connsiteX1" fmla="*/ 1775 w 221491"/>
                    <a:gd name="connsiteY1" fmla="*/ 190796 h 787253"/>
                    <a:gd name="connsiteX2" fmla="*/ 48075 w 221491"/>
                    <a:gd name="connsiteY2" fmla="*/ 25562 h 787253"/>
                    <a:gd name="connsiteX3" fmla="*/ 166608 w 221491"/>
                    <a:gd name="connsiteY3" fmla="*/ 17095 h 787253"/>
                    <a:gd name="connsiteX4" fmla="*/ 213932 w 221491"/>
                    <a:gd name="connsiteY4" fmla="*/ 187186 h 787253"/>
                    <a:gd name="connsiteX5" fmla="*/ 13184 w 221491"/>
                    <a:gd name="connsiteY5" fmla="*/ 582713 h 787253"/>
                    <a:gd name="connsiteX6" fmla="*/ 53332 w 221491"/>
                    <a:gd name="connsiteY6" fmla="*/ 772545 h 787253"/>
                    <a:gd name="connsiteX7" fmla="*/ 176368 w 221491"/>
                    <a:gd name="connsiteY7" fmla="*/ 748794 h 787253"/>
                    <a:gd name="connsiteX8" fmla="*/ 198024 w 221491"/>
                    <a:gd name="connsiteY8" fmla="*/ 576029 h 787253"/>
                    <a:gd name="connsiteX9" fmla="*/ 103108 w 221491"/>
                    <a:gd name="connsiteY9" fmla="*/ 398095 h 787253"/>
                    <a:gd name="connsiteX0" fmla="*/ 98806 w 217189"/>
                    <a:gd name="connsiteY0" fmla="*/ 397588 h 786746"/>
                    <a:gd name="connsiteX1" fmla="*/ 13515 w 217189"/>
                    <a:gd name="connsiteY1" fmla="*/ 180663 h 786746"/>
                    <a:gd name="connsiteX2" fmla="*/ 43773 w 217189"/>
                    <a:gd name="connsiteY2" fmla="*/ 25055 h 786746"/>
                    <a:gd name="connsiteX3" fmla="*/ 162306 w 217189"/>
                    <a:gd name="connsiteY3" fmla="*/ 16588 h 786746"/>
                    <a:gd name="connsiteX4" fmla="*/ 209630 w 217189"/>
                    <a:gd name="connsiteY4" fmla="*/ 186679 h 786746"/>
                    <a:gd name="connsiteX5" fmla="*/ 8882 w 217189"/>
                    <a:gd name="connsiteY5" fmla="*/ 582206 h 786746"/>
                    <a:gd name="connsiteX6" fmla="*/ 49030 w 217189"/>
                    <a:gd name="connsiteY6" fmla="*/ 772038 h 786746"/>
                    <a:gd name="connsiteX7" fmla="*/ 172066 w 217189"/>
                    <a:gd name="connsiteY7" fmla="*/ 748287 h 786746"/>
                    <a:gd name="connsiteX8" fmla="*/ 193722 w 217189"/>
                    <a:gd name="connsiteY8" fmla="*/ 575522 h 786746"/>
                    <a:gd name="connsiteX9" fmla="*/ 98806 w 217189"/>
                    <a:gd name="connsiteY9" fmla="*/ 397588 h 786746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0039 w 218422"/>
                    <a:gd name="connsiteY0" fmla="*/ 398439 h 777695"/>
                    <a:gd name="connsiteX1" fmla="*/ 1914 w 218422"/>
                    <a:gd name="connsiteY1" fmla="*/ 197557 h 777695"/>
                    <a:gd name="connsiteX2" fmla="*/ 45006 w 218422"/>
                    <a:gd name="connsiteY2" fmla="*/ 25906 h 777695"/>
                    <a:gd name="connsiteX3" fmla="*/ 163539 w 218422"/>
                    <a:gd name="connsiteY3" fmla="*/ 17439 h 777695"/>
                    <a:gd name="connsiteX4" fmla="*/ 210863 w 218422"/>
                    <a:gd name="connsiteY4" fmla="*/ 187530 h 777695"/>
                    <a:gd name="connsiteX5" fmla="*/ 10115 w 218422"/>
                    <a:gd name="connsiteY5" fmla="*/ 583057 h 777695"/>
                    <a:gd name="connsiteX6" fmla="*/ 50263 w 218422"/>
                    <a:gd name="connsiteY6" fmla="*/ 756847 h 777695"/>
                    <a:gd name="connsiteX7" fmla="*/ 173299 w 218422"/>
                    <a:gd name="connsiteY7" fmla="*/ 749138 h 777695"/>
                    <a:gd name="connsiteX8" fmla="*/ 194955 w 218422"/>
                    <a:gd name="connsiteY8" fmla="*/ 576373 h 777695"/>
                    <a:gd name="connsiteX9" fmla="*/ 100039 w 218422"/>
                    <a:gd name="connsiteY9" fmla="*/ 398439 h 777695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4503 w 223286"/>
                    <a:gd name="connsiteY0" fmla="*/ 389462 h 778620"/>
                    <a:gd name="connsiteX1" fmla="*/ 6378 w 223286"/>
                    <a:gd name="connsiteY1" fmla="*/ 188580 h 778620"/>
                    <a:gd name="connsiteX2" fmla="*/ 27011 w 223286"/>
                    <a:gd name="connsiteY2" fmla="*/ 42596 h 778620"/>
                    <a:gd name="connsiteX3" fmla="*/ 168003 w 223286"/>
                    <a:gd name="connsiteY3" fmla="*/ 8462 h 778620"/>
                    <a:gd name="connsiteX4" fmla="*/ 215327 w 223286"/>
                    <a:gd name="connsiteY4" fmla="*/ 178553 h 778620"/>
                    <a:gd name="connsiteX5" fmla="*/ 14579 w 223286"/>
                    <a:gd name="connsiteY5" fmla="*/ 574080 h 778620"/>
                    <a:gd name="connsiteX6" fmla="*/ 54727 w 223286"/>
                    <a:gd name="connsiteY6" fmla="*/ 763912 h 778620"/>
                    <a:gd name="connsiteX7" fmla="*/ 177763 w 223286"/>
                    <a:gd name="connsiteY7" fmla="*/ 740161 h 778620"/>
                    <a:gd name="connsiteX8" fmla="*/ 199419 w 223286"/>
                    <a:gd name="connsiteY8" fmla="*/ 567396 h 778620"/>
                    <a:gd name="connsiteX9" fmla="*/ 104503 w 223286"/>
                    <a:gd name="connsiteY9" fmla="*/ 389462 h 778620"/>
                    <a:gd name="connsiteX0" fmla="*/ 104276 w 221936"/>
                    <a:gd name="connsiteY0" fmla="*/ 369619 h 758777"/>
                    <a:gd name="connsiteX1" fmla="*/ 6151 w 221936"/>
                    <a:gd name="connsiteY1" fmla="*/ 168737 h 758777"/>
                    <a:gd name="connsiteX2" fmla="*/ 26784 w 221936"/>
                    <a:gd name="connsiteY2" fmla="*/ 22753 h 758777"/>
                    <a:gd name="connsiteX3" fmla="*/ 161360 w 221936"/>
                    <a:gd name="connsiteY3" fmla="*/ 14286 h 758777"/>
                    <a:gd name="connsiteX4" fmla="*/ 215100 w 221936"/>
                    <a:gd name="connsiteY4" fmla="*/ 158710 h 758777"/>
                    <a:gd name="connsiteX5" fmla="*/ 14352 w 221936"/>
                    <a:gd name="connsiteY5" fmla="*/ 554237 h 758777"/>
                    <a:gd name="connsiteX6" fmla="*/ 54500 w 221936"/>
                    <a:gd name="connsiteY6" fmla="*/ 744069 h 758777"/>
                    <a:gd name="connsiteX7" fmla="*/ 177536 w 221936"/>
                    <a:gd name="connsiteY7" fmla="*/ 720318 h 758777"/>
                    <a:gd name="connsiteX8" fmla="*/ 199192 w 221936"/>
                    <a:gd name="connsiteY8" fmla="*/ 547553 h 758777"/>
                    <a:gd name="connsiteX9" fmla="*/ 104276 w 221936"/>
                    <a:gd name="connsiteY9" fmla="*/ 369619 h 758777"/>
                    <a:gd name="connsiteX0" fmla="*/ 104276 w 221936"/>
                    <a:gd name="connsiteY0" fmla="*/ 369619 h 756581"/>
                    <a:gd name="connsiteX1" fmla="*/ 6151 w 221936"/>
                    <a:gd name="connsiteY1" fmla="*/ 168737 h 756581"/>
                    <a:gd name="connsiteX2" fmla="*/ 26784 w 221936"/>
                    <a:gd name="connsiteY2" fmla="*/ 22753 h 756581"/>
                    <a:gd name="connsiteX3" fmla="*/ 161360 w 221936"/>
                    <a:gd name="connsiteY3" fmla="*/ 14286 h 756581"/>
                    <a:gd name="connsiteX4" fmla="*/ 215100 w 221936"/>
                    <a:gd name="connsiteY4" fmla="*/ 158710 h 756581"/>
                    <a:gd name="connsiteX5" fmla="*/ 14352 w 221936"/>
                    <a:gd name="connsiteY5" fmla="*/ 554237 h 756581"/>
                    <a:gd name="connsiteX6" fmla="*/ 54500 w 221936"/>
                    <a:gd name="connsiteY6" fmla="*/ 740860 h 756581"/>
                    <a:gd name="connsiteX7" fmla="*/ 177536 w 221936"/>
                    <a:gd name="connsiteY7" fmla="*/ 720318 h 756581"/>
                    <a:gd name="connsiteX8" fmla="*/ 199192 w 221936"/>
                    <a:gd name="connsiteY8" fmla="*/ 547553 h 756581"/>
                    <a:gd name="connsiteX9" fmla="*/ 104276 w 221936"/>
                    <a:gd name="connsiteY9" fmla="*/ 369619 h 756581"/>
                    <a:gd name="connsiteX0" fmla="*/ 102535 w 220099"/>
                    <a:gd name="connsiteY0" fmla="*/ 362869 h 749831"/>
                    <a:gd name="connsiteX1" fmla="*/ 4410 w 220099"/>
                    <a:gd name="connsiteY1" fmla="*/ 161987 h 749831"/>
                    <a:gd name="connsiteX2" fmla="*/ 31460 w 220099"/>
                    <a:gd name="connsiteY2" fmla="*/ 35254 h 749831"/>
                    <a:gd name="connsiteX3" fmla="*/ 159619 w 220099"/>
                    <a:gd name="connsiteY3" fmla="*/ 7536 h 749831"/>
                    <a:gd name="connsiteX4" fmla="*/ 213359 w 220099"/>
                    <a:gd name="connsiteY4" fmla="*/ 151960 h 749831"/>
                    <a:gd name="connsiteX5" fmla="*/ 12611 w 220099"/>
                    <a:gd name="connsiteY5" fmla="*/ 547487 h 749831"/>
                    <a:gd name="connsiteX6" fmla="*/ 52759 w 220099"/>
                    <a:gd name="connsiteY6" fmla="*/ 734110 h 749831"/>
                    <a:gd name="connsiteX7" fmla="*/ 175795 w 220099"/>
                    <a:gd name="connsiteY7" fmla="*/ 713568 h 749831"/>
                    <a:gd name="connsiteX8" fmla="*/ 197451 w 220099"/>
                    <a:gd name="connsiteY8" fmla="*/ 540803 h 749831"/>
                    <a:gd name="connsiteX9" fmla="*/ 102535 w 220099"/>
                    <a:gd name="connsiteY9" fmla="*/ 362869 h 749831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01530 w 224374"/>
                    <a:gd name="connsiteY8" fmla="*/ 543662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17572 w 224374"/>
                    <a:gd name="connsiteY8" fmla="*/ 550079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7015"/>
                    <a:gd name="connsiteX1" fmla="*/ 8489 w 224374"/>
                    <a:gd name="connsiteY1" fmla="*/ 164846 h 757015"/>
                    <a:gd name="connsiteX2" fmla="*/ 22706 w 224374"/>
                    <a:gd name="connsiteY2" fmla="*/ 28488 h 757015"/>
                    <a:gd name="connsiteX3" fmla="*/ 163698 w 224374"/>
                    <a:gd name="connsiteY3" fmla="*/ 10395 h 757015"/>
                    <a:gd name="connsiteX4" fmla="*/ 217438 w 224374"/>
                    <a:gd name="connsiteY4" fmla="*/ 154819 h 757015"/>
                    <a:gd name="connsiteX5" fmla="*/ 16690 w 224374"/>
                    <a:gd name="connsiteY5" fmla="*/ 550346 h 757015"/>
                    <a:gd name="connsiteX6" fmla="*/ 56838 w 224374"/>
                    <a:gd name="connsiteY6" fmla="*/ 736969 h 757015"/>
                    <a:gd name="connsiteX7" fmla="*/ 192708 w 224374"/>
                    <a:gd name="connsiteY7" fmla="*/ 726052 h 757015"/>
                    <a:gd name="connsiteX8" fmla="*/ 217572 w 224374"/>
                    <a:gd name="connsiteY8" fmla="*/ 550079 h 757015"/>
                    <a:gd name="connsiteX9" fmla="*/ 106614 w 224374"/>
                    <a:gd name="connsiteY9" fmla="*/ 365728 h 757015"/>
                    <a:gd name="connsiteX0" fmla="*/ 100770 w 218193"/>
                    <a:gd name="connsiteY0" fmla="*/ 372867 h 764154"/>
                    <a:gd name="connsiteX1" fmla="*/ 2645 w 218193"/>
                    <a:gd name="connsiteY1" fmla="*/ 171985 h 764154"/>
                    <a:gd name="connsiteX2" fmla="*/ 39321 w 218193"/>
                    <a:gd name="connsiteY2" fmla="*/ 19585 h 764154"/>
                    <a:gd name="connsiteX3" fmla="*/ 157854 w 218193"/>
                    <a:gd name="connsiteY3" fmla="*/ 17534 h 764154"/>
                    <a:gd name="connsiteX4" fmla="*/ 211594 w 218193"/>
                    <a:gd name="connsiteY4" fmla="*/ 161958 h 764154"/>
                    <a:gd name="connsiteX5" fmla="*/ 10846 w 218193"/>
                    <a:gd name="connsiteY5" fmla="*/ 557485 h 764154"/>
                    <a:gd name="connsiteX6" fmla="*/ 50994 w 218193"/>
                    <a:gd name="connsiteY6" fmla="*/ 744108 h 764154"/>
                    <a:gd name="connsiteX7" fmla="*/ 186864 w 218193"/>
                    <a:gd name="connsiteY7" fmla="*/ 733191 h 764154"/>
                    <a:gd name="connsiteX8" fmla="*/ 211728 w 218193"/>
                    <a:gd name="connsiteY8" fmla="*/ 557218 h 764154"/>
                    <a:gd name="connsiteX9" fmla="*/ 100770 w 218193"/>
                    <a:gd name="connsiteY9" fmla="*/ 372867 h 764154"/>
                    <a:gd name="connsiteX0" fmla="*/ 103770 w 221193"/>
                    <a:gd name="connsiteY0" fmla="*/ 373064 h 764351"/>
                    <a:gd name="connsiteX1" fmla="*/ 2436 w 221193"/>
                    <a:gd name="connsiteY1" fmla="*/ 175390 h 764351"/>
                    <a:gd name="connsiteX2" fmla="*/ 42321 w 221193"/>
                    <a:gd name="connsiteY2" fmla="*/ 19782 h 764351"/>
                    <a:gd name="connsiteX3" fmla="*/ 160854 w 221193"/>
                    <a:gd name="connsiteY3" fmla="*/ 17731 h 764351"/>
                    <a:gd name="connsiteX4" fmla="*/ 214594 w 221193"/>
                    <a:gd name="connsiteY4" fmla="*/ 162155 h 764351"/>
                    <a:gd name="connsiteX5" fmla="*/ 13846 w 221193"/>
                    <a:gd name="connsiteY5" fmla="*/ 557682 h 764351"/>
                    <a:gd name="connsiteX6" fmla="*/ 53994 w 221193"/>
                    <a:gd name="connsiteY6" fmla="*/ 744305 h 764351"/>
                    <a:gd name="connsiteX7" fmla="*/ 189864 w 221193"/>
                    <a:gd name="connsiteY7" fmla="*/ 733388 h 764351"/>
                    <a:gd name="connsiteX8" fmla="*/ 214728 w 221193"/>
                    <a:gd name="connsiteY8" fmla="*/ 557415 h 764351"/>
                    <a:gd name="connsiteX9" fmla="*/ 103770 w 221193"/>
                    <a:gd name="connsiteY9" fmla="*/ 373064 h 764351"/>
                    <a:gd name="connsiteX0" fmla="*/ 101354 w 218777"/>
                    <a:gd name="connsiteY0" fmla="*/ 373064 h 764351"/>
                    <a:gd name="connsiteX1" fmla="*/ 20 w 218777"/>
                    <a:gd name="connsiteY1" fmla="*/ 175390 h 764351"/>
                    <a:gd name="connsiteX2" fmla="*/ 39905 w 218777"/>
                    <a:gd name="connsiteY2" fmla="*/ 19782 h 764351"/>
                    <a:gd name="connsiteX3" fmla="*/ 158438 w 218777"/>
                    <a:gd name="connsiteY3" fmla="*/ 17731 h 764351"/>
                    <a:gd name="connsiteX4" fmla="*/ 212178 w 218777"/>
                    <a:gd name="connsiteY4" fmla="*/ 162155 h 764351"/>
                    <a:gd name="connsiteX5" fmla="*/ 11430 w 218777"/>
                    <a:gd name="connsiteY5" fmla="*/ 557682 h 764351"/>
                    <a:gd name="connsiteX6" fmla="*/ 51578 w 218777"/>
                    <a:gd name="connsiteY6" fmla="*/ 744305 h 764351"/>
                    <a:gd name="connsiteX7" fmla="*/ 187448 w 218777"/>
                    <a:gd name="connsiteY7" fmla="*/ 733388 h 764351"/>
                    <a:gd name="connsiteX8" fmla="*/ 212312 w 218777"/>
                    <a:gd name="connsiteY8" fmla="*/ 557415 h 764351"/>
                    <a:gd name="connsiteX9" fmla="*/ 101354 w 218777"/>
                    <a:gd name="connsiteY9" fmla="*/ 373064 h 764351"/>
                    <a:gd name="connsiteX0" fmla="*/ 104214 w 221683"/>
                    <a:gd name="connsiteY0" fmla="*/ 362955 h 754242"/>
                    <a:gd name="connsiteX1" fmla="*/ 2880 w 221683"/>
                    <a:gd name="connsiteY1" fmla="*/ 165281 h 754242"/>
                    <a:gd name="connsiteX2" fmla="*/ 39556 w 221683"/>
                    <a:gd name="connsiteY2" fmla="*/ 35340 h 754242"/>
                    <a:gd name="connsiteX3" fmla="*/ 161298 w 221683"/>
                    <a:gd name="connsiteY3" fmla="*/ 7622 h 754242"/>
                    <a:gd name="connsiteX4" fmla="*/ 215038 w 221683"/>
                    <a:gd name="connsiteY4" fmla="*/ 152046 h 754242"/>
                    <a:gd name="connsiteX5" fmla="*/ 14290 w 221683"/>
                    <a:gd name="connsiteY5" fmla="*/ 547573 h 754242"/>
                    <a:gd name="connsiteX6" fmla="*/ 54438 w 221683"/>
                    <a:gd name="connsiteY6" fmla="*/ 734196 h 754242"/>
                    <a:gd name="connsiteX7" fmla="*/ 190308 w 221683"/>
                    <a:gd name="connsiteY7" fmla="*/ 723279 h 754242"/>
                    <a:gd name="connsiteX8" fmla="*/ 215172 w 221683"/>
                    <a:gd name="connsiteY8" fmla="*/ 547306 h 754242"/>
                    <a:gd name="connsiteX9" fmla="*/ 104214 w 221683"/>
                    <a:gd name="connsiteY9" fmla="*/ 362955 h 754242"/>
                    <a:gd name="connsiteX0" fmla="*/ 103390 w 220773"/>
                    <a:gd name="connsiteY0" fmla="*/ 368349 h 759636"/>
                    <a:gd name="connsiteX1" fmla="*/ 2056 w 220773"/>
                    <a:gd name="connsiteY1" fmla="*/ 170675 h 759636"/>
                    <a:gd name="connsiteX2" fmla="*/ 45148 w 220773"/>
                    <a:gd name="connsiteY2" fmla="*/ 24692 h 759636"/>
                    <a:gd name="connsiteX3" fmla="*/ 160474 w 220773"/>
                    <a:gd name="connsiteY3" fmla="*/ 13016 h 759636"/>
                    <a:gd name="connsiteX4" fmla="*/ 214214 w 220773"/>
                    <a:gd name="connsiteY4" fmla="*/ 157440 h 759636"/>
                    <a:gd name="connsiteX5" fmla="*/ 13466 w 220773"/>
                    <a:gd name="connsiteY5" fmla="*/ 552967 h 759636"/>
                    <a:gd name="connsiteX6" fmla="*/ 53614 w 220773"/>
                    <a:gd name="connsiteY6" fmla="*/ 739590 h 759636"/>
                    <a:gd name="connsiteX7" fmla="*/ 189484 w 220773"/>
                    <a:gd name="connsiteY7" fmla="*/ 728673 h 759636"/>
                    <a:gd name="connsiteX8" fmla="*/ 214348 w 220773"/>
                    <a:gd name="connsiteY8" fmla="*/ 552700 h 759636"/>
                    <a:gd name="connsiteX9" fmla="*/ 103390 w 220773"/>
                    <a:gd name="connsiteY9" fmla="*/ 368349 h 75963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3923"/>
                    <a:gd name="connsiteY0" fmla="*/ 368810 h 760097"/>
                    <a:gd name="connsiteX1" fmla="*/ 2056 w 223923"/>
                    <a:gd name="connsiteY1" fmla="*/ 171136 h 760097"/>
                    <a:gd name="connsiteX2" fmla="*/ 45148 w 223923"/>
                    <a:gd name="connsiteY2" fmla="*/ 25153 h 760097"/>
                    <a:gd name="connsiteX3" fmla="*/ 160474 w 223923"/>
                    <a:gd name="connsiteY3" fmla="*/ 13477 h 760097"/>
                    <a:gd name="connsiteX4" fmla="*/ 223840 w 223923"/>
                    <a:gd name="connsiteY4" fmla="*/ 164318 h 760097"/>
                    <a:gd name="connsiteX5" fmla="*/ 13466 w 223923"/>
                    <a:gd name="connsiteY5" fmla="*/ 553428 h 760097"/>
                    <a:gd name="connsiteX6" fmla="*/ 53614 w 223923"/>
                    <a:gd name="connsiteY6" fmla="*/ 740051 h 760097"/>
                    <a:gd name="connsiteX7" fmla="*/ 189484 w 223923"/>
                    <a:gd name="connsiteY7" fmla="*/ 729134 h 760097"/>
                    <a:gd name="connsiteX8" fmla="*/ 214348 w 223923"/>
                    <a:gd name="connsiteY8" fmla="*/ 553161 h 760097"/>
                    <a:gd name="connsiteX9" fmla="*/ 103390 w 223923"/>
                    <a:gd name="connsiteY9" fmla="*/ 368810 h 760097"/>
                    <a:gd name="connsiteX0" fmla="*/ 112635 w 233168"/>
                    <a:gd name="connsiteY0" fmla="*/ 369280 h 760567"/>
                    <a:gd name="connsiteX1" fmla="*/ 1676 w 233168"/>
                    <a:gd name="connsiteY1" fmla="*/ 181231 h 760567"/>
                    <a:gd name="connsiteX2" fmla="*/ 54393 w 233168"/>
                    <a:gd name="connsiteY2" fmla="*/ 25623 h 760567"/>
                    <a:gd name="connsiteX3" fmla="*/ 169719 w 233168"/>
                    <a:gd name="connsiteY3" fmla="*/ 13947 h 760567"/>
                    <a:gd name="connsiteX4" fmla="*/ 233085 w 233168"/>
                    <a:gd name="connsiteY4" fmla="*/ 164788 h 760567"/>
                    <a:gd name="connsiteX5" fmla="*/ 22711 w 233168"/>
                    <a:gd name="connsiteY5" fmla="*/ 553898 h 760567"/>
                    <a:gd name="connsiteX6" fmla="*/ 62859 w 233168"/>
                    <a:gd name="connsiteY6" fmla="*/ 740521 h 760567"/>
                    <a:gd name="connsiteX7" fmla="*/ 198729 w 233168"/>
                    <a:gd name="connsiteY7" fmla="*/ 729604 h 760567"/>
                    <a:gd name="connsiteX8" fmla="*/ 223593 w 233168"/>
                    <a:gd name="connsiteY8" fmla="*/ 553631 h 760567"/>
                    <a:gd name="connsiteX9" fmla="*/ 112635 w 233168"/>
                    <a:gd name="connsiteY9" fmla="*/ 369280 h 760567"/>
                    <a:gd name="connsiteX0" fmla="*/ 111224 w 231757"/>
                    <a:gd name="connsiteY0" fmla="*/ 369280 h 760567"/>
                    <a:gd name="connsiteX1" fmla="*/ 265 w 231757"/>
                    <a:gd name="connsiteY1" fmla="*/ 181231 h 760567"/>
                    <a:gd name="connsiteX2" fmla="*/ 52982 w 231757"/>
                    <a:gd name="connsiteY2" fmla="*/ 25623 h 760567"/>
                    <a:gd name="connsiteX3" fmla="*/ 168308 w 231757"/>
                    <a:gd name="connsiteY3" fmla="*/ 13947 h 760567"/>
                    <a:gd name="connsiteX4" fmla="*/ 231674 w 231757"/>
                    <a:gd name="connsiteY4" fmla="*/ 164788 h 760567"/>
                    <a:gd name="connsiteX5" fmla="*/ 21300 w 231757"/>
                    <a:gd name="connsiteY5" fmla="*/ 553898 h 760567"/>
                    <a:gd name="connsiteX6" fmla="*/ 61448 w 231757"/>
                    <a:gd name="connsiteY6" fmla="*/ 740521 h 760567"/>
                    <a:gd name="connsiteX7" fmla="*/ 197318 w 231757"/>
                    <a:gd name="connsiteY7" fmla="*/ 729604 h 760567"/>
                    <a:gd name="connsiteX8" fmla="*/ 222182 w 231757"/>
                    <a:gd name="connsiteY8" fmla="*/ 553631 h 760567"/>
                    <a:gd name="connsiteX9" fmla="*/ 111224 w 231757"/>
                    <a:gd name="connsiteY9" fmla="*/ 369280 h 76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757" h="760567">
                      <a:moveTo>
                        <a:pt x="111224" y="369280"/>
                      </a:moveTo>
                      <a:cubicBezTo>
                        <a:pt x="74238" y="307214"/>
                        <a:pt x="3555" y="257758"/>
                        <a:pt x="265" y="181231"/>
                      </a:cubicBezTo>
                      <a:cubicBezTo>
                        <a:pt x="-3025" y="104704"/>
                        <a:pt x="24975" y="53504"/>
                        <a:pt x="52982" y="25623"/>
                      </a:cubicBezTo>
                      <a:cubicBezTo>
                        <a:pt x="80989" y="-2258"/>
                        <a:pt x="138526" y="-9247"/>
                        <a:pt x="168308" y="13947"/>
                      </a:cubicBezTo>
                      <a:cubicBezTo>
                        <a:pt x="198090" y="37141"/>
                        <a:pt x="233716" y="71587"/>
                        <a:pt x="231674" y="164788"/>
                      </a:cubicBezTo>
                      <a:cubicBezTo>
                        <a:pt x="229632" y="257989"/>
                        <a:pt x="49671" y="457943"/>
                        <a:pt x="21300" y="553898"/>
                      </a:cubicBezTo>
                      <a:cubicBezTo>
                        <a:pt x="-7071" y="649853"/>
                        <a:pt x="32112" y="711237"/>
                        <a:pt x="61448" y="740521"/>
                      </a:cubicBezTo>
                      <a:cubicBezTo>
                        <a:pt x="90784" y="769805"/>
                        <a:pt x="168390" y="767704"/>
                        <a:pt x="197318" y="729604"/>
                      </a:cubicBezTo>
                      <a:cubicBezTo>
                        <a:pt x="226246" y="691504"/>
                        <a:pt x="236531" y="613685"/>
                        <a:pt x="222182" y="553631"/>
                      </a:cubicBezTo>
                      <a:cubicBezTo>
                        <a:pt x="207833" y="493577"/>
                        <a:pt x="148210" y="431346"/>
                        <a:pt x="111224" y="36928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glow rad="50800">
                    <a:schemeClr val="accent1">
                      <a:lumMod val="60000"/>
                      <a:lumOff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A7BE476C-F212-F540-B00C-922229C4415A}"/>
                  </a:ext>
                </a:extLst>
              </p:cNvPr>
              <p:cNvSpPr/>
              <p:nvPr/>
            </p:nvSpPr>
            <p:spPr>
              <a:xfrm rot="2014038">
                <a:off x="565430" y="1441808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6A4FCF6E-6B36-BE4F-84B5-1A4C2C78760A}"/>
                  </a:ext>
                </a:extLst>
              </p:cNvPr>
              <p:cNvSpPr/>
              <p:nvPr/>
            </p:nvSpPr>
            <p:spPr>
              <a:xfrm rot="8180721">
                <a:off x="565429" y="1838201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040A5-8912-E345-916B-D776E7729A8F}"/>
                </a:ext>
              </a:extLst>
            </p:cNvPr>
            <p:cNvSpPr/>
            <p:nvPr/>
          </p:nvSpPr>
          <p:spPr>
            <a:xfrm>
              <a:off x="7171092" y="1305302"/>
              <a:ext cx="165879" cy="3203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EC8ABD-DE93-134E-A481-4044A15A62A8}"/>
                    </a:ext>
                  </a:extLst>
                </p:cNvPr>
                <p:cNvSpPr txBox="1"/>
                <p:nvPr/>
              </p:nvSpPr>
              <p:spPr>
                <a:xfrm>
                  <a:off x="2452748" y="890110"/>
                  <a:ext cx="1604927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Nonlinear section:</a:t>
                  </a:r>
                </a:p>
                <a:p>
                  <a:pPr algn="ctr"/>
                  <a:r>
                    <a:rPr lang="en-US" dirty="0"/>
                    <a:t>PPSF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 charset="0"/>
                        </a:rPr>
                        <m:t>𝛥</m:t>
                      </m:r>
                      <m:r>
                        <a:rPr lang="en-US" sz="1200" i="1">
                          <a:latin typeface="Cambria Math" charset="0"/>
                        </a:rPr>
                        <m:t>𝑘𝐿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1EC8ABD-DE93-134E-A481-4044A15A6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748" y="890110"/>
                  <a:ext cx="1604927" cy="507831"/>
                </a:xfrm>
                <a:prstGeom prst="rect">
                  <a:avLst/>
                </a:prstGeom>
                <a:blipFill>
                  <a:blip r:embed="rId5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7C2FCC5-4FAD-9240-934D-19902083C58D}"/>
                    </a:ext>
                  </a:extLst>
                </p:cNvPr>
                <p:cNvSpPr txBox="1"/>
                <p:nvPr/>
              </p:nvSpPr>
              <p:spPr>
                <a:xfrm>
                  <a:off x="5198533" y="778686"/>
                  <a:ext cx="200778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Linear Section: </a:t>
                  </a:r>
                </a:p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Dispersive fiber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𝛥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7C2FCC5-4FAD-9240-934D-19902083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533" y="778686"/>
                  <a:ext cx="2007780" cy="507831"/>
                </a:xfrm>
                <a:prstGeom prst="rect">
                  <a:avLst/>
                </a:prstGeom>
                <a:blipFill>
                  <a:blip r:embed="rId6"/>
                  <a:stretch>
                    <a:fillRect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A7B11F-B741-ED4C-B4AC-0FD219517B70}"/>
                </a:ext>
              </a:extLst>
            </p:cNvPr>
            <p:cNvSpPr/>
            <p:nvPr/>
          </p:nvSpPr>
          <p:spPr>
            <a:xfrm>
              <a:off x="1531987" y="1340415"/>
              <a:ext cx="644329" cy="298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WDM</a:t>
              </a:r>
            </a:p>
          </p:txBody>
        </p:sp>
      </p:grpSp>
      <p:sp>
        <p:nvSpPr>
          <p:cNvPr id="35" name="Right Arrow 34">
            <a:extLst>
              <a:ext uri="{FF2B5EF4-FFF2-40B4-BE49-F238E27FC236}">
                <a16:creationId xmlns:a16="http://schemas.microsoft.com/office/drawing/2014/main" id="{F71F6FAC-B54A-2D42-950A-2A11E8841228}"/>
              </a:ext>
            </a:extLst>
          </p:cNvPr>
          <p:cNvSpPr/>
          <p:nvPr/>
        </p:nvSpPr>
        <p:spPr>
          <a:xfrm>
            <a:off x="3835400" y="3035300"/>
            <a:ext cx="770561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A53AAE-7AB8-B848-94BE-65B83AFA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F8915-E046-C342-92E6-53394885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1DD4-02A8-EF47-8AE5-215CD5AB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8E61EF-CD0E-424D-85F6-26C24C0B3A8C}"/>
              </a:ext>
            </a:extLst>
          </p:cNvPr>
          <p:cNvGrpSpPr/>
          <p:nvPr/>
        </p:nvGrpSpPr>
        <p:grpSpPr>
          <a:xfrm>
            <a:off x="171451" y="924613"/>
            <a:ext cx="3943349" cy="1430181"/>
            <a:chOff x="251460" y="570069"/>
            <a:chExt cx="4732867" cy="181880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7EB667-8E00-9C4C-B001-9E7B1456E15C}"/>
                </a:ext>
              </a:extLst>
            </p:cNvPr>
            <p:cNvSpPr/>
            <p:nvPr/>
          </p:nvSpPr>
          <p:spPr>
            <a:xfrm>
              <a:off x="251460" y="570069"/>
              <a:ext cx="4709160" cy="181880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E3CC92-A62E-4841-B944-37C495656C3C}"/>
                </a:ext>
              </a:extLst>
            </p:cNvPr>
            <p:cNvGrpSpPr/>
            <p:nvPr/>
          </p:nvGrpSpPr>
          <p:grpSpPr>
            <a:xfrm>
              <a:off x="441748" y="822132"/>
              <a:ext cx="4542579" cy="1427734"/>
              <a:chOff x="441748" y="822132"/>
              <a:chExt cx="4542579" cy="1427734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FFABC4AC-B94E-174C-B897-AFA8EF764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665" y="1412465"/>
                <a:ext cx="524894" cy="54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80F4699-42BF-E948-97CC-E1F226D03897}"/>
                  </a:ext>
                </a:extLst>
              </p:cNvPr>
              <p:cNvGrpSpPr/>
              <p:nvPr/>
            </p:nvGrpSpPr>
            <p:grpSpPr>
              <a:xfrm>
                <a:off x="441748" y="822132"/>
                <a:ext cx="4542579" cy="1427734"/>
                <a:chOff x="441748" y="822132"/>
                <a:chExt cx="4542579" cy="1427734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4F8562-11E8-394D-A5F8-B72148F29BA1}"/>
                    </a:ext>
                  </a:extLst>
                </p:cNvPr>
                <p:cNvSpPr txBox="1"/>
                <p:nvPr/>
              </p:nvSpPr>
              <p:spPr>
                <a:xfrm>
                  <a:off x="441748" y="822132"/>
                  <a:ext cx="4542579" cy="508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FF"/>
                      </a:solidFill>
                    </a:rPr>
                    <a:t>Periodically-Poled Silica Fiber</a:t>
                  </a:r>
                  <a:endParaRPr lang="en-US" sz="2000" dirty="0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C355FD41-53E0-B643-AAB1-9EBC4ACD4A63}"/>
                    </a:ext>
                  </a:extLst>
                </p:cNvPr>
                <p:cNvGrpSpPr/>
                <p:nvPr/>
              </p:nvGrpSpPr>
              <p:grpSpPr>
                <a:xfrm>
                  <a:off x="1208361" y="1412465"/>
                  <a:ext cx="3248800" cy="837401"/>
                  <a:chOff x="1113359" y="1992004"/>
                  <a:chExt cx="3248800" cy="837401"/>
                </a:xfrm>
              </p:grpSpPr>
              <p:sp>
                <p:nvSpPr>
                  <p:cNvPr id="19" name="Rectangle 33">
                    <a:extLst>
                      <a:ext uri="{FF2B5EF4-FFF2-40B4-BE49-F238E27FC236}">
                        <a16:creationId xmlns:a16="http://schemas.microsoft.com/office/drawing/2014/main" id="{D539B121-4142-BC46-9F9A-A309684BC655}"/>
                      </a:ext>
                    </a:extLst>
                  </p:cNvPr>
                  <p:cNvSpPr/>
                  <p:nvPr/>
                </p:nvSpPr>
                <p:spPr>
                  <a:xfrm>
                    <a:off x="1533706" y="2405664"/>
                    <a:ext cx="2531986" cy="4237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800" dirty="0">
                        <a:solidFill>
                          <a:srgbClr val="0000FF"/>
                        </a:solidFill>
                        <a:latin typeface="Symbol" charset="2"/>
                        <a:ea typeface="Symbol" charset="2"/>
                        <a:cs typeface="Symbol" charset="2"/>
                      </a:rPr>
                      <a:t>c</a:t>
                    </a:r>
                    <a:r>
                      <a:rPr lang="en-US" sz="1800" baseline="30000" dirty="0">
                        <a:solidFill>
                          <a:srgbClr val="0000FF"/>
                        </a:solidFill>
                      </a:rPr>
                      <a:t>(2)</a:t>
                    </a:r>
                    <a:r>
                      <a:rPr lang="en-US" sz="1800" dirty="0">
                        <a:solidFill>
                          <a:srgbClr val="0000FF"/>
                        </a:solidFill>
                      </a:rPr>
                      <a:t> SPDC in PPSF</a:t>
                    </a:r>
                    <a:endParaRPr lang="en-US" sz="1800" baseline="30000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FAEAC12-CC6D-004B-BE7E-0C05C8412D9E}"/>
                      </a:ext>
                    </a:extLst>
                  </p:cNvPr>
                  <p:cNvSpPr/>
                  <p:nvPr/>
                </p:nvSpPr>
                <p:spPr>
                  <a:xfrm>
                    <a:off x="1113359" y="2125960"/>
                    <a:ext cx="151211" cy="190560"/>
                  </a:xfrm>
                  <a:prstGeom prst="ellipse">
                    <a:avLst/>
                  </a:prstGeom>
                  <a:gradFill>
                    <a:gsLst>
                      <a:gs pos="22000">
                        <a:srgbClr val="7030A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4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828E9FA-AFF2-7348-A6DF-E1B6892F0876}"/>
                      </a:ext>
                    </a:extLst>
                  </p:cNvPr>
                  <p:cNvGrpSpPr/>
                  <p:nvPr/>
                </p:nvGrpSpPr>
                <p:grpSpPr>
                  <a:xfrm>
                    <a:off x="4192280" y="1992004"/>
                    <a:ext cx="169879" cy="543159"/>
                    <a:chOff x="3733985" y="2083743"/>
                    <a:chExt cx="169879" cy="543159"/>
                  </a:xfrm>
                </p:grpSpPr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A4510E3F-E6A5-8F43-94DB-7598AC30A8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58694" y="2139291"/>
                      <a:ext cx="108000" cy="1080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B4F364FD-5971-6648-96AF-F61F4778D7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758695" y="2444564"/>
                      <a:ext cx="108000" cy="10800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3000">
                          <a:srgbClr val="00B050"/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30" name="Freeform 29">
                      <a:extLst>
                        <a:ext uri="{FF2B5EF4-FFF2-40B4-BE49-F238E27FC236}">
                          <a16:creationId xmlns:a16="http://schemas.microsoft.com/office/drawing/2014/main" id="{B29D20D9-5F3F-B94F-AE5A-BFFA87627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3985" y="2083743"/>
                      <a:ext cx="169879" cy="543159"/>
                    </a:xfrm>
                    <a:custGeom>
                      <a:avLst/>
                      <a:gdLst>
                        <a:gd name="connsiteX0" fmla="*/ 128117 w 273538"/>
                        <a:gd name="connsiteY0" fmla="*/ 399468 h 836551"/>
                        <a:gd name="connsiteX1" fmla="*/ 1117 w 273538"/>
                        <a:gd name="connsiteY1" fmla="*/ 179335 h 836551"/>
                        <a:gd name="connsiteX2" fmla="*/ 73084 w 273538"/>
                        <a:gd name="connsiteY2" fmla="*/ 26935 h 836551"/>
                        <a:gd name="connsiteX3" fmla="*/ 191617 w 273538"/>
                        <a:gd name="connsiteY3" fmla="*/ 18468 h 836551"/>
                        <a:gd name="connsiteX4" fmla="*/ 267817 w 273538"/>
                        <a:gd name="connsiteY4" fmla="*/ 217435 h 836551"/>
                        <a:gd name="connsiteX5" fmla="*/ 34984 w 273538"/>
                        <a:gd name="connsiteY5" fmla="*/ 539168 h 836551"/>
                        <a:gd name="connsiteX6" fmla="*/ 81550 w 273538"/>
                        <a:gd name="connsiteY6" fmla="*/ 793168 h 836551"/>
                        <a:gd name="connsiteX7" fmla="*/ 178917 w 273538"/>
                        <a:gd name="connsiteY7" fmla="*/ 814335 h 836551"/>
                        <a:gd name="connsiteX8" fmla="*/ 255117 w 273538"/>
                        <a:gd name="connsiteY8" fmla="*/ 564568 h 836551"/>
                        <a:gd name="connsiteX9" fmla="*/ 128117 w 273538"/>
                        <a:gd name="connsiteY9" fmla="*/ 399468 h 836551"/>
                        <a:gd name="connsiteX0" fmla="*/ 102552 w 247973"/>
                        <a:gd name="connsiteY0" fmla="*/ 402003 h 839086"/>
                        <a:gd name="connsiteX1" fmla="*/ 4428 w 247973"/>
                        <a:gd name="connsiteY1" fmla="*/ 229997 h 839086"/>
                        <a:gd name="connsiteX2" fmla="*/ 47519 w 247973"/>
                        <a:gd name="connsiteY2" fmla="*/ 29470 h 839086"/>
                        <a:gd name="connsiteX3" fmla="*/ 166052 w 247973"/>
                        <a:gd name="connsiteY3" fmla="*/ 21003 h 839086"/>
                        <a:gd name="connsiteX4" fmla="*/ 242252 w 247973"/>
                        <a:gd name="connsiteY4" fmla="*/ 219970 h 839086"/>
                        <a:gd name="connsiteX5" fmla="*/ 9419 w 247973"/>
                        <a:gd name="connsiteY5" fmla="*/ 541703 h 839086"/>
                        <a:gd name="connsiteX6" fmla="*/ 55985 w 247973"/>
                        <a:gd name="connsiteY6" fmla="*/ 795703 h 839086"/>
                        <a:gd name="connsiteX7" fmla="*/ 153352 w 247973"/>
                        <a:gd name="connsiteY7" fmla="*/ 816870 h 839086"/>
                        <a:gd name="connsiteX8" fmla="*/ 229552 w 247973"/>
                        <a:gd name="connsiteY8" fmla="*/ 567103 h 839086"/>
                        <a:gd name="connsiteX9" fmla="*/ 102552 w 247973"/>
                        <a:gd name="connsiteY9" fmla="*/ 402003 h 839086"/>
                        <a:gd name="connsiteX0" fmla="*/ 100667 w 228800"/>
                        <a:gd name="connsiteY0" fmla="*/ 400055 h 837138"/>
                        <a:gd name="connsiteX1" fmla="*/ 2543 w 228800"/>
                        <a:gd name="connsiteY1" fmla="*/ 228049 h 837138"/>
                        <a:gd name="connsiteX2" fmla="*/ 45634 w 228800"/>
                        <a:gd name="connsiteY2" fmla="*/ 27522 h 837138"/>
                        <a:gd name="connsiteX3" fmla="*/ 164167 w 228800"/>
                        <a:gd name="connsiteY3" fmla="*/ 19055 h 837138"/>
                        <a:gd name="connsiteX4" fmla="*/ 211491 w 228800"/>
                        <a:gd name="connsiteY4" fmla="*/ 189146 h 837138"/>
                        <a:gd name="connsiteX5" fmla="*/ 7534 w 228800"/>
                        <a:gd name="connsiteY5" fmla="*/ 539755 h 837138"/>
                        <a:gd name="connsiteX6" fmla="*/ 54100 w 228800"/>
                        <a:gd name="connsiteY6" fmla="*/ 793755 h 837138"/>
                        <a:gd name="connsiteX7" fmla="*/ 151467 w 228800"/>
                        <a:gd name="connsiteY7" fmla="*/ 814922 h 837138"/>
                        <a:gd name="connsiteX8" fmla="*/ 227667 w 228800"/>
                        <a:gd name="connsiteY8" fmla="*/ 565155 h 837138"/>
                        <a:gd name="connsiteX9" fmla="*/ 100667 w 228800"/>
                        <a:gd name="connsiteY9" fmla="*/ 400055 h 837138"/>
                        <a:gd name="connsiteX0" fmla="*/ 100667 w 228800"/>
                        <a:gd name="connsiteY0" fmla="*/ 400055 h 837138"/>
                        <a:gd name="connsiteX1" fmla="*/ 2543 w 228800"/>
                        <a:gd name="connsiteY1" fmla="*/ 228049 h 837138"/>
                        <a:gd name="connsiteX2" fmla="*/ 45634 w 228800"/>
                        <a:gd name="connsiteY2" fmla="*/ 27522 h 837138"/>
                        <a:gd name="connsiteX3" fmla="*/ 164167 w 228800"/>
                        <a:gd name="connsiteY3" fmla="*/ 19055 h 837138"/>
                        <a:gd name="connsiteX4" fmla="*/ 211491 w 228800"/>
                        <a:gd name="connsiteY4" fmla="*/ 189146 h 837138"/>
                        <a:gd name="connsiteX5" fmla="*/ 7534 w 228800"/>
                        <a:gd name="connsiteY5" fmla="*/ 539755 h 837138"/>
                        <a:gd name="connsiteX6" fmla="*/ 54100 w 228800"/>
                        <a:gd name="connsiteY6" fmla="*/ 793755 h 837138"/>
                        <a:gd name="connsiteX7" fmla="*/ 151467 w 228800"/>
                        <a:gd name="connsiteY7" fmla="*/ 814922 h 837138"/>
                        <a:gd name="connsiteX8" fmla="*/ 227667 w 228800"/>
                        <a:gd name="connsiteY8" fmla="*/ 565155 h 837138"/>
                        <a:gd name="connsiteX9" fmla="*/ 100667 w 228800"/>
                        <a:gd name="connsiteY9" fmla="*/ 400055 h 837138"/>
                        <a:gd name="connsiteX0" fmla="*/ 100039 w 228172"/>
                        <a:gd name="connsiteY0" fmla="*/ 400055 h 835087"/>
                        <a:gd name="connsiteX1" fmla="*/ 1915 w 228172"/>
                        <a:gd name="connsiteY1" fmla="*/ 228049 h 835087"/>
                        <a:gd name="connsiteX2" fmla="*/ 45006 w 228172"/>
                        <a:gd name="connsiteY2" fmla="*/ 27522 h 835087"/>
                        <a:gd name="connsiteX3" fmla="*/ 163539 w 228172"/>
                        <a:gd name="connsiteY3" fmla="*/ 19055 h 835087"/>
                        <a:gd name="connsiteX4" fmla="*/ 210863 w 228172"/>
                        <a:gd name="connsiteY4" fmla="*/ 189146 h 835087"/>
                        <a:gd name="connsiteX5" fmla="*/ 10115 w 228172"/>
                        <a:gd name="connsiteY5" fmla="*/ 584673 h 835087"/>
                        <a:gd name="connsiteX6" fmla="*/ 53472 w 228172"/>
                        <a:gd name="connsiteY6" fmla="*/ 793755 h 835087"/>
                        <a:gd name="connsiteX7" fmla="*/ 150839 w 228172"/>
                        <a:gd name="connsiteY7" fmla="*/ 814922 h 835087"/>
                        <a:gd name="connsiteX8" fmla="*/ 227039 w 228172"/>
                        <a:gd name="connsiteY8" fmla="*/ 565155 h 835087"/>
                        <a:gd name="connsiteX9" fmla="*/ 100039 w 228172"/>
                        <a:gd name="connsiteY9" fmla="*/ 400055 h 835087"/>
                        <a:gd name="connsiteX0" fmla="*/ 100039 w 228172"/>
                        <a:gd name="connsiteY0" fmla="*/ 400055 h 835087"/>
                        <a:gd name="connsiteX1" fmla="*/ 1915 w 228172"/>
                        <a:gd name="connsiteY1" fmla="*/ 228049 h 835087"/>
                        <a:gd name="connsiteX2" fmla="*/ 45006 w 228172"/>
                        <a:gd name="connsiteY2" fmla="*/ 27522 h 835087"/>
                        <a:gd name="connsiteX3" fmla="*/ 163539 w 228172"/>
                        <a:gd name="connsiteY3" fmla="*/ 19055 h 835087"/>
                        <a:gd name="connsiteX4" fmla="*/ 210863 w 228172"/>
                        <a:gd name="connsiteY4" fmla="*/ 189146 h 835087"/>
                        <a:gd name="connsiteX5" fmla="*/ 10115 w 228172"/>
                        <a:gd name="connsiteY5" fmla="*/ 584673 h 835087"/>
                        <a:gd name="connsiteX6" fmla="*/ 53472 w 228172"/>
                        <a:gd name="connsiteY6" fmla="*/ 793755 h 835087"/>
                        <a:gd name="connsiteX7" fmla="*/ 150839 w 228172"/>
                        <a:gd name="connsiteY7" fmla="*/ 814922 h 835087"/>
                        <a:gd name="connsiteX8" fmla="*/ 227039 w 228172"/>
                        <a:gd name="connsiteY8" fmla="*/ 565155 h 835087"/>
                        <a:gd name="connsiteX9" fmla="*/ 100039 w 228172"/>
                        <a:gd name="connsiteY9" fmla="*/ 400055 h 835087"/>
                        <a:gd name="connsiteX0" fmla="*/ 100039 w 218422"/>
                        <a:gd name="connsiteY0" fmla="*/ 400055 h 835087"/>
                        <a:gd name="connsiteX1" fmla="*/ 1915 w 218422"/>
                        <a:gd name="connsiteY1" fmla="*/ 228049 h 835087"/>
                        <a:gd name="connsiteX2" fmla="*/ 45006 w 218422"/>
                        <a:gd name="connsiteY2" fmla="*/ 27522 h 835087"/>
                        <a:gd name="connsiteX3" fmla="*/ 163539 w 218422"/>
                        <a:gd name="connsiteY3" fmla="*/ 19055 h 835087"/>
                        <a:gd name="connsiteX4" fmla="*/ 210863 w 218422"/>
                        <a:gd name="connsiteY4" fmla="*/ 189146 h 835087"/>
                        <a:gd name="connsiteX5" fmla="*/ 10115 w 218422"/>
                        <a:gd name="connsiteY5" fmla="*/ 584673 h 835087"/>
                        <a:gd name="connsiteX6" fmla="*/ 53472 w 218422"/>
                        <a:gd name="connsiteY6" fmla="*/ 793755 h 835087"/>
                        <a:gd name="connsiteX7" fmla="*/ 150839 w 218422"/>
                        <a:gd name="connsiteY7" fmla="*/ 814922 h 835087"/>
                        <a:gd name="connsiteX8" fmla="*/ 210997 w 218422"/>
                        <a:gd name="connsiteY8" fmla="*/ 577989 h 835087"/>
                        <a:gd name="connsiteX9" fmla="*/ 100039 w 218422"/>
                        <a:gd name="connsiteY9" fmla="*/ 400055 h 835087"/>
                        <a:gd name="connsiteX0" fmla="*/ 103108 w 221491"/>
                        <a:gd name="connsiteY0" fmla="*/ 398095 h 833127"/>
                        <a:gd name="connsiteX1" fmla="*/ 1775 w 221491"/>
                        <a:gd name="connsiteY1" fmla="*/ 190796 h 833127"/>
                        <a:gd name="connsiteX2" fmla="*/ 48075 w 221491"/>
                        <a:gd name="connsiteY2" fmla="*/ 25562 h 833127"/>
                        <a:gd name="connsiteX3" fmla="*/ 166608 w 221491"/>
                        <a:gd name="connsiteY3" fmla="*/ 17095 h 833127"/>
                        <a:gd name="connsiteX4" fmla="*/ 213932 w 221491"/>
                        <a:gd name="connsiteY4" fmla="*/ 187186 h 833127"/>
                        <a:gd name="connsiteX5" fmla="*/ 13184 w 221491"/>
                        <a:gd name="connsiteY5" fmla="*/ 582713 h 833127"/>
                        <a:gd name="connsiteX6" fmla="*/ 56541 w 221491"/>
                        <a:gd name="connsiteY6" fmla="*/ 791795 h 833127"/>
                        <a:gd name="connsiteX7" fmla="*/ 153908 w 221491"/>
                        <a:gd name="connsiteY7" fmla="*/ 812962 h 833127"/>
                        <a:gd name="connsiteX8" fmla="*/ 214066 w 221491"/>
                        <a:gd name="connsiteY8" fmla="*/ 576029 h 833127"/>
                        <a:gd name="connsiteX9" fmla="*/ 103108 w 221491"/>
                        <a:gd name="connsiteY9" fmla="*/ 398095 h 833127"/>
                        <a:gd name="connsiteX0" fmla="*/ 103108 w 221491"/>
                        <a:gd name="connsiteY0" fmla="*/ 398095 h 833127"/>
                        <a:gd name="connsiteX1" fmla="*/ 1775 w 221491"/>
                        <a:gd name="connsiteY1" fmla="*/ 190796 h 833127"/>
                        <a:gd name="connsiteX2" fmla="*/ 48075 w 221491"/>
                        <a:gd name="connsiteY2" fmla="*/ 25562 h 833127"/>
                        <a:gd name="connsiteX3" fmla="*/ 166608 w 221491"/>
                        <a:gd name="connsiteY3" fmla="*/ 17095 h 833127"/>
                        <a:gd name="connsiteX4" fmla="*/ 213932 w 221491"/>
                        <a:gd name="connsiteY4" fmla="*/ 187186 h 833127"/>
                        <a:gd name="connsiteX5" fmla="*/ 13184 w 221491"/>
                        <a:gd name="connsiteY5" fmla="*/ 582713 h 833127"/>
                        <a:gd name="connsiteX6" fmla="*/ 56541 w 221491"/>
                        <a:gd name="connsiteY6" fmla="*/ 791795 h 833127"/>
                        <a:gd name="connsiteX7" fmla="*/ 153908 w 221491"/>
                        <a:gd name="connsiteY7" fmla="*/ 812962 h 833127"/>
                        <a:gd name="connsiteX8" fmla="*/ 198024 w 221491"/>
                        <a:gd name="connsiteY8" fmla="*/ 576029 h 833127"/>
                        <a:gd name="connsiteX9" fmla="*/ 103108 w 221491"/>
                        <a:gd name="connsiteY9" fmla="*/ 398095 h 833127"/>
                        <a:gd name="connsiteX0" fmla="*/ 103108 w 221491"/>
                        <a:gd name="connsiteY0" fmla="*/ 398095 h 813378"/>
                        <a:gd name="connsiteX1" fmla="*/ 1775 w 221491"/>
                        <a:gd name="connsiteY1" fmla="*/ 190796 h 813378"/>
                        <a:gd name="connsiteX2" fmla="*/ 48075 w 221491"/>
                        <a:gd name="connsiteY2" fmla="*/ 25562 h 813378"/>
                        <a:gd name="connsiteX3" fmla="*/ 166608 w 221491"/>
                        <a:gd name="connsiteY3" fmla="*/ 17095 h 813378"/>
                        <a:gd name="connsiteX4" fmla="*/ 213932 w 221491"/>
                        <a:gd name="connsiteY4" fmla="*/ 187186 h 813378"/>
                        <a:gd name="connsiteX5" fmla="*/ 13184 w 221491"/>
                        <a:gd name="connsiteY5" fmla="*/ 582713 h 813378"/>
                        <a:gd name="connsiteX6" fmla="*/ 56541 w 221491"/>
                        <a:gd name="connsiteY6" fmla="*/ 791795 h 813378"/>
                        <a:gd name="connsiteX7" fmla="*/ 166742 w 221491"/>
                        <a:gd name="connsiteY7" fmla="*/ 780878 h 813378"/>
                        <a:gd name="connsiteX8" fmla="*/ 198024 w 221491"/>
                        <a:gd name="connsiteY8" fmla="*/ 576029 h 813378"/>
                        <a:gd name="connsiteX9" fmla="*/ 103108 w 221491"/>
                        <a:gd name="connsiteY9" fmla="*/ 398095 h 813378"/>
                        <a:gd name="connsiteX0" fmla="*/ 103108 w 221491"/>
                        <a:gd name="connsiteY0" fmla="*/ 398095 h 803993"/>
                        <a:gd name="connsiteX1" fmla="*/ 1775 w 221491"/>
                        <a:gd name="connsiteY1" fmla="*/ 190796 h 803993"/>
                        <a:gd name="connsiteX2" fmla="*/ 48075 w 221491"/>
                        <a:gd name="connsiteY2" fmla="*/ 25562 h 803993"/>
                        <a:gd name="connsiteX3" fmla="*/ 166608 w 221491"/>
                        <a:gd name="connsiteY3" fmla="*/ 17095 h 803993"/>
                        <a:gd name="connsiteX4" fmla="*/ 213932 w 221491"/>
                        <a:gd name="connsiteY4" fmla="*/ 187186 h 803993"/>
                        <a:gd name="connsiteX5" fmla="*/ 13184 w 221491"/>
                        <a:gd name="connsiteY5" fmla="*/ 582713 h 803993"/>
                        <a:gd name="connsiteX6" fmla="*/ 53332 w 221491"/>
                        <a:gd name="connsiteY6" fmla="*/ 772545 h 803993"/>
                        <a:gd name="connsiteX7" fmla="*/ 166742 w 221491"/>
                        <a:gd name="connsiteY7" fmla="*/ 780878 h 803993"/>
                        <a:gd name="connsiteX8" fmla="*/ 198024 w 221491"/>
                        <a:gd name="connsiteY8" fmla="*/ 576029 h 803993"/>
                        <a:gd name="connsiteX9" fmla="*/ 103108 w 221491"/>
                        <a:gd name="connsiteY9" fmla="*/ 398095 h 803993"/>
                        <a:gd name="connsiteX0" fmla="*/ 103108 w 221491"/>
                        <a:gd name="connsiteY0" fmla="*/ 398095 h 787253"/>
                        <a:gd name="connsiteX1" fmla="*/ 1775 w 221491"/>
                        <a:gd name="connsiteY1" fmla="*/ 190796 h 787253"/>
                        <a:gd name="connsiteX2" fmla="*/ 48075 w 221491"/>
                        <a:gd name="connsiteY2" fmla="*/ 25562 h 787253"/>
                        <a:gd name="connsiteX3" fmla="*/ 166608 w 221491"/>
                        <a:gd name="connsiteY3" fmla="*/ 17095 h 787253"/>
                        <a:gd name="connsiteX4" fmla="*/ 213932 w 221491"/>
                        <a:gd name="connsiteY4" fmla="*/ 187186 h 787253"/>
                        <a:gd name="connsiteX5" fmla="*/ 13184 w 221491"/>
                        <a:gd name="connsiteY5" fmla="*/ 582713 h 787253"/>
                        <a:gd name="connsiteX6" fmla="*/ 53332 w 221491"/>
                        <a:gd name="connsiteY6" fmla="*/ 772545 h 787253"/>
                        <a:gd name="connsiteX7" fmla="*/ 176368 w 221491"/>
                        <a:gd name="connsiteY7" fmla="*/ 748794 h 787253"/>
                        <a:gd name="connsiteX8" fmla="*/ 198024 w 221491"/>
                        <a:gd name="connsiteY8" fmla="*/ 576029 h 787253"/>
                        <a:gd name="connsiteX9" fmla="*/ 103108 w 221491"/>
                        <a:gd name="connsiteY9" fmla="*/ 398095 h 787253"/>
                        <a:gd name="connsiteX0" fmla="*/ 98806 w 217189"/>
                        <a:gd name="connsiteY0" fmla="*/ 397588 h 786746"/>
                        <a:gd name="connsiteX1" fmla="*/ 13515 w 217189"/>
                        <a:gd name="connsiteY1" fmla="*/ 180663 h 786746"/>
                        <a:gd name="connsiteX2" fmla="*/ 43773 w 217189"/>
                        <a:gd name="connsiteY2" fmla="*/ 25055 h 786746"/>
                        <a:gd name="connsiteX3" fmla="*/ 162306 w 217189"/>
                        <a:gd name="connsiteY3" fmla="*/ 16588 h 786746"/>
                        <a:gd name="connsiteX4" fmla="*/ 209630 w 217189"/>
                        <a:gd name="connsiteY4" fmla="*/ 186679 h 786746"/>
                        <a:gd name="connsiteX5" fmla="*/ 8882 w 217189"/>
                        <a:gd name="connsiteY5" fmla="*/ 582206 h 786746"/>
                        <a:gd name="connsiteX6" fmla="*/ 49030 w 217189"/>
                        <a:gd name="connsiteY6" fmla="*/ 772038 h 786746"/>
                        <a:gd name="connsiteX7" fmla="*/ 172066 w 217189"/>
                        <a:gd name="connsiteY7" fmla="*/ 748287 h 786746"/>
                        <a:gd name="connsiteX8" fmla="*/ 193722 w 217189"/>
                        <a:gd name="connsiteY8" fmla="*/ 575522 h 786746"/>
                        <a:gd name="connsiteX9" fmla="*/ 98806 w 217189"/>
                        <a:gd name="connsiteY9" fmla="*/ 397588 h 786746"/>
                        <a:gd name="connsiteX0" fmla="*/ 100039 w 218422"/>
                        <a:gd name="connsiteY0" fmla="*/ 398439 h 787597"/>
                        <a:gd name="connsiteX1" fmla="*/ 1914 w 218422"/>
                        <a:gd name="connsiteY1" fmla="*/ 197557 h 787597"/>
                        <a:gd name="connsiteX2" fmla="*/ 45006 w 218422"/>
                        <a:gd name="connsiteY2" fmla="*/ 25906 h 787597"/>
                        <a:gd name="connsiteX3" fmla="*/ 163539 w 218422"/>
                        <a:gd name="connsiteY3" fmla="*/ 17439 h 787597"/>
                        <a:gd name="connsiteX4" fmla="*/ 210863 w 218422"/>
                        <a:gd name="connsiteY4" fmla="*/ 187530 h 787597"/>
                        <a:gd name="connsiteX5" fmla="*/ 10115 w 218422"/>
                        <a:gd name="connsiteY5" fmla="*/ 583057 h 787597"/>
                        <a:gd name="connsiteX6" fmla="*/ 50263 w 218422"/>
                        <a:gd name="connsiteY6" fmla="*/ 772889 h 787597"/>
                        <a:gd name="connsiteX7" fmla="*/ 173299 w 218422"/>
                        <a:gd name="connsiteY7" fmla="*/ 749138 h 787597"/>
                        <a:gd name="connsiteX8" fmla="*/ 194955 w 218422"/>
                        <a:gd name="connsiteY8" fmla="*/ 576373 h 787597"/>
                        <a:gd name="connsiteX9" fmla="*/ 100039 w 218422"/>
                        <a:gd name="connsiteY9" fmla="*/ 398439 h 787597"/>
                        <a:gd name="connsiteX0" fmla="*/ 100039 w 218422"/>
                        <a:gd name="connsiteY0" fmla="*/ 398439 h 777695"/>
                        <a:gd name="connsiteX1" fmla="*/ 1914 w 218422"/>
                        <a:gd name="connsiteY1" fmla="*/ 197557 h 777695"/>
                        <a:gd name="connsiteX2" fmla="*/ 45006 w 218422"/>
                        <a:gd name="connsiteY2" fmla="*/ 25906 h 777695"/>
                        <a:gd name="connsiteX3" fmla="*/ 163539 w 218422"/>
                        <a:gd name="connsiteY3" fmla="*/ 17439 h 777695"/>
                        <a:gd name="connsiteX4" fmla="*/ 210863 w 218422"/>
                        <a:gd name="connsiteY4" fmla="*/ 187530 h 777695"/>
                        <a:gd name="connsiteX5" fmla="*/ 10115 w 218422"/>
                        <a:gd name="connsiteY5" fmla="*/ 583057 h 777695"/>
                        <a:gd name="connsiteX6" fmla="*/ 50263 w 218422"/>
                        <a:gd name="connsiteY6" fmla="*/ 756847 h 777695"/>
                        <a:gd name="connsiteX7" fmla="*/ 173299 w 218422"/>
                        <a:gd name="connsiteY7" fmla="*/ 749138 h 777695"/>
                        <a:gd name="connsiteX8" fmla="*/ 194955 w 218422"/>
                        <a:gd name="connsiteY8" fmla="*/ 576373 h 777695"/>
                        <a:gd name="connsiteX9" fmla="*/ 100039 w 218422"/>
                        <a:gd name="connsiteY9" fmla="*/ 398439 h 777695"/>
                        <a:gd name="connsiteX0" fmla="*/ 100039 w 218422"/>
                        <a:gd name="connsiteY0" fmla="*/ 398439 h 787597"/>
                        <a:gd name="connsiteX1" fmla="*/ 1914 w 218422"/>
                        <a:gd name="connsiteY1" fmla="*/ 197557 h 787597"/>
                        <a:gd name="connsiteX2" fmla="*/ 45006 w 218422"/>
                        <a:gd name="connsiteY2" fmla="*/ 25906 h 787597"/>
                        <a:gd name="connsiteX3" fmla="*/ 163539 w 218422"/>
                        <a:gd name="connsiteY3" fmla="*/ 17439 h 787597"/>
                        <a:gd name="connsiteX4" fmla="*/ 210863 w 218422"/>
                        <a:gd name="connsiteY4" fmla="*/ 187530 h 787597"/>
                        <a:gd name="connsiteX5" fmla="*/ 10115 w 218422"/>
                        <a:gd name="connsiteY5" fmla="*/ 583057 h 787597"/>
                        <a:gd name="connsiteX6" fmla="*/ 50263 w 218422"/>
                        <a:gd name="connsiteY6" fmla="*/ 772889 h 787597"/>
                        <a:gd name="connsiteX7" fmla="*/ 173299 w 218422"/>
                        <a:gd name="connsiteY7" fmla="*/ 749138 h 787597"/>
                        <a:gd name="connsiteX8" fmla="*/ 194955 w 218422"/>
                        <a:gd name="connsiteY8" fmla="*/ 576373 h 787597"/>
                        <a:gd name="connsiteX9" fmla="*/ 100039 w 218422"/>
                        <a:gd name="connsiteY9" fmla="*/ 398439 h 787597"/>
                        <a:gd name="connsiteX0" fmla="*/ 104503 w 223286"/>
                        <a:gd name="connsiteY0" fmla="*/ 389462 h 778620"/>
                        <a:gd name="connsiteX1" fmla="*/ 6378 w 223286"/>
                        <a:gd name="connsiteY1" fmla="*/ 188580 h 778620"/>
                        <a:gd name="connsiteX2" fmla="*/ 27011 w 223286"/>
                        <a:gd name="connsiteY2" fmla="*/ 42596 h 778620"/>
                        <a:gd name="connsiteX3" fmla="*/ 168003 w 223286"/>
                        <a:gd name="connsiteY3" fmla="*/ 8462 h 778620"/>
                        <a:gd name="connsiteX4" fmla="*/ 215327 w 223286"/>
                        <a:gd name="connsiteY4" fmla="*/ 178553 h 778620"/>
                        <a:gd name="connsiteX5" fmla="*/ 14579 w 223286"/>
                        <a:gd name="connsiteY5" fmla="*/ 574080 h 778620"/>
                        <a:gd name="connsiteX6" fmla="*/ 54727 w 223286"/>
                        <a:gd name="connsiteY6" fmla="*/ 763912 h 778620"/>
                        <a:gd name="connsiteX7" fmla="*/ 177763 w 223286"/>
                        <a:gd name="connsiteY7" fmla="*/ 740161 h 778620"/>
                        <a:gd name="connsiteX8" fmla="*/ 199419 w 223286"/>
                        <a:gd name="connsiteY8" fmla="*/ 567396 h 778620"/>
                        <a:gd name="connsiteX9" fmla="*/ 104503 w 223286"/>
                        <a:gd name="connsiteY9" fmla="*/ 389462 h 778620"/>
                        <a:gd name="connsiteX0" fmla="*/ 104276 w 221936"/>
                        <a:gd name="connsiteY0" fmla="*/ 369619 h 758777"/>
                        <a:gd name="connsiteX1" fmla="*/ 6151 w 221936"/>
                        <a:gd name="connsiteY1" fmla="*/ 168737 h 758777"/>
                        <a:gd name="connsiteX2" fmla="*/ 26784 w 221936"/>
                        <a:gd name="connsiteY2" fmla="*/ 22753 h 758777"/>
                        <a:gd name="connsiteX3" fmla="*/ 161360 w 221936"/>
                        <a:gd name="connsiteY3" fmla="*/ 14286 h 758777"/>
                        <a:gd name="connsiteX4" fmla="*/ 215100 w 221936"/>
                        <a:gd name="connsiteY4" fmla="*/ 158710 h 758777"/>
                        <a:gd name="connsiteX5" fmla="*/ 14352 w 221936"/>
                        <a:gd name="connsiteY5" fmla="*/ 554237 h 758777"/>
                        <a:gd name="connsiteX6" fmla="*/ 54500 w 221936"/>
                        <a:gd name="connsiteY6" fmla="*/ 744069 h 758777"/>
                        <a:gd name="connsiteX7" fmla="*/ 177536 w 221936"/>
                        <a:gd name="connsiteY7" fmla="*/ 720318 h 758777"/>
                        <a:gd name="connsiteX8" fmla="*/ 199192 w 221936"/>
                        <a:gd name="connsiteY8" fmla="*/ 547553 h 758777"/>
                        <a:gd name="connsiteX9" fmla="*/ 104276 w 221936"/>
                        <a:gd name="connsiteY9" fmla="*/ 369619 h 758777"/>
                        <a:gd name="connsiteX0" fmla="*/ 104276 w 221936"/>
                        <a:gd name="connsiteY0" fmla="*/ 369619 h 756581"/>
                        <a:gd name="connsiteX1" fmla="*/ 6151 w 221936"/>
                        <a:gd name="connsiteY1" fmla="*/ 168737 h 756581"/>
                        <a:gd name="connsiteX2" fmla="*/ 26784 w 221936"/>
                        <a:gd name="connsiteY2" fmla="*/ 22753 h 756581"/>
                        <a:gd name="connsiteX3" fmla="*/ 161360 w 221936"/>
                        <a:gd name="connsiteY3" fmla="*/ 14286 h 756581"/>
                        <a:gd name="connsiteX4" fmla="*/ 215100 w 221936"/>
                        <a:gd name="connsiteY4" fmla="*/ 158710 h 756581"/>
                        <a:gd name="connsiteX5" fmla="*/ 14352 w 221936"/>
                        <a:gd name="connsiteY5" fmla="*/ 554237 h 756581"/>
                        <a:gd name="connsiteX6" fmla="*/ 54500 w 221936"/>
                        <a:gd name="connsiteY6" fmla="*/ 740860 h 756581"/>
                        <a:gd name="connsiteX7" fmla="*/ 177536 w 221936"/>
                        <a:gd name="connsiteY7" fmla="*/ 720318 h 756581"/>
                        <a:gd name="connsiteX8" fmla="*/ 199192 w 221936"/>
                        <a:gd name="connsiteY8" fmla="*/ 547553 h 756581"/>
                        <a:gd name="connsiteX9" fmla="*/ 104276 w 221936"/>
                        <a:gd name="connsiteY9" fmla="*/ 369619 h 756581"/>
                        <a:gd name="connsiteX0" fmla="*/ 102535 w 220099"/>
                        <a:gd name="connsiteY0" fmla="*/ 362869 h 749831"/>
                        <a:gd name="connsiteX1" fmla="*/ 4410 w 220099"/>
                        <a:gd name="connsiteY1" fmla="*/ 161987 h 749831"/>
                        <a:gd name="connsiteX2" fmla="*/ 31460 w 220099"/>
                        <a:gd name="connsiteY2" fmla="*/ 35254 h 749831"/>
                        <a:gd name="connsiteX3" fmla="*/ 159619 w 220099"/>
                        <a:gd name="connsiteY3" fmla="*/ 7536 h 749831"/>
                        <a:gd name="connsiteX4" fmla="*/ 213359 w 220099"/>
                        <a:gd name="connsiteY4" fmla="*/ 151960 h 749831"/>
                        <a:gd name="connsiteX5" fmla="*/ 12611 w 220099"/>
                        <a:gd name="connsiteY5" fmla="*/ 547487 h 749831"/>
                        <a:gd name="connsiteX6" fmla="*/ 52759 w 220099"/>
                        <a:gd name="connsiteY6" fmla="*/ 734110 h 749831"/>
                        <a:gd name="connsiteX7" fmla="*/ 175795 w 220099"/>
                        <a:gd name="connsiteY7" fmla="*/ 713568 h 749831"/>
                        <a:gd name="connsiteX8" fmla="*/ 197451 w 220099"/>
                        <a:gd name="connsiteY8" fmla="*/ 540803 h 749831"/>
                        <a:gd name="connsiteX9" fmla="*/ 102535 w 220099"/>
                        <a:gd name="connsiteY9" fmla="*/ 362869 h 749831"/>
                        <a:gd name="connsiteX0" fmla="*/ 106614 w 224374"/>
                        <a:gd name="connsiteY0" fmla="*/ 365728 h 752690"/>
                        <a:gd name="connsiteX1" fmla="*/ 8489 w 224374"/>
                        <a:gd name="connsiteY1" fmla="*/ 164846 h 752690"/>
                        <a:gd name="connsiteX2" fmla="*/ 22706 w 224374"/>
                        <a:gd name="connsiteY2" fmla="*/ 28488 h 752690"/>
                        <a:gd name="connsiteX3" fmla="*/ 163698 w 224374"/>
                        <a:gd name="connsiteY3" fmla="*/ 10395 h 752690"/>
                        <a:gd name="connsiteX4" fmla="*/ 217438 w 224374"/>
                        <a:gd name="connsiteY4" fmla="*/ 154819 h 752690"/>
                        <a:gd name="connsiteX5" fmla="*/ 16690 w 224374"/>
                        <a:gd name="connsiteY5" fmla="*/ 550346 h 752690"/>
                        <a:gd name="connsiteX6" fmla="*/ 56838 w 224374"/>
                        <a:gd name="connsiteY6" fmla="*/ 736969 h 752690"/>
                        <a:gd name="connsiteX7" fmla="*/ 179874 w 224374"/>
                        <a:gd name="connsiteY7" fmla="*/ 716427 h 752690"/>
                        <a:gd name="connsiteX8" fmla="*/ 201530 w 224374"/>
                        <a:gd name="connsiteY8" fmla="*/ 543662 h 752690"/>
                        <a:gd name="connsiteX9" fmla="*/ 106614 w 224374"/>
                        <a:gd name="connsiteY9" fmla="*/ 365728 h 752690"/>
                        <a:gd name="connsiteX0" fmla="*/ 106614 w 224374"/>
                        <a:gd name="connsiteY0" fmla="*/ 365728 h 752690"/>
                        <a:gd name="connsiteX1" fmla="*/ 8489 w 224374"/>
                        <a:gd name="connsiteY1" fmla="*/ 164846 h 752690"/>
                        <a:gd name="connsiteX2" fmla="*/ 22706 w 224374"/>
                        <a:gd name="connsiteY2" fmla="*/ 28488 h 752690"/>
                        <a:gd name="connsiteX3" fmla="*/ 163698 w 224374"/>
                        <a:gd name="connsiteY3" fmla="*/ 10395 h 752690"/>
                        <a:gd name="connsiteX4" fmla="*/ 217438 w 224374"/>
                        <a:gd name="connsiteY4" fmla="*/ 154819 h 752690"/>
                        <a:gd name="connsiteX5" fmla="*/ 16690 w 224374"/>
                        <a:gd name="connsiteY5" fmla="*/ 550346 h 752690"/>
                        <a:gd name="connsiteX6" fmla="*/ 56838 w 224374"/>
                        <a:gd name="connsiteY6" fmla="*/ 736969 h 752690"/>
                        <a:gd name="connsiteX7" fmla="*/ 179874 w 224374"/>
                        <a:gd name="connsiteY7" fmla="*/ 716427 h 752690"/>
                        <a:gd name="connsiteX8" fmla="*/ 217572 w 224374"/>
                        <a:gd name="connsiteY8" fmla="*/ 550079 h 752690"/>
                        <a:gd name="connsiteX9" fmla="*/ 106614 w 224374"/>
                        <a:gd name="connsiteY9" fmla="*/ 365728 h 752690"/>
                        <a:gd name="connsiteX0" fmla="*/ 106614 w 224374"/>
                        <a:gd name="connsiteY0" fmla="*/ 365728 h 757015"/>
                        <a:gd name="connsiteX1" fmla="*/ 8489 w 224374"/>
                        <a:gd name="connsiteY1" fmla="*/ 164846 h 757015"/>
                        <a:gd name="connsiteX2" fmla="*/ 22706 w 224374"/>
                        <a:gd name="connsiteY2" fmla="*/ 28488 h 757015"/>
                        <a:gd name="connsiteX3" fmla="*/ 163698 w 224374"/>
                        <a:gd name="connsiteY3" fmla="*/ 10395 h 757015"/>
                        <a:gd name="connsiteX4" fmla="*/ 217438 w 224374"/>
                        <a:gd name="connsiteY4" fmla="*/ 154819 h 757015"/>
                        <a:gd name="connsiteX5" fmla="*/ 16690 w 224374"/>
                        <a:gd name="connsiteY5" fmla="*/ 550346 h 757015"/>
                        <a:gd name="connsiteX6" fmla="*/ 56838 w 224374"/>
                        <a:gd name="connsiteY6" fmla="*/ 736969 h 757015"/>
                        <a:gd name="connsiteX7" fmla="*/ 192708 w 224374"/>
                        <a:gd name="connsiteY7" fmla="*/ 726052 h 757015"/>
                        <a:gd name="connsiteX8" fmla="*/ 217572 w 224374"/>
                        <a:gd name="connsiteY8" fmla="*/ 550079 h 757015"/>
                        <a:gd name="connsiteX9" fmla="*/ 106614 w 224374"/>
                        <a:gd name="connsiteY9" fmla="*/ 365728 h 757015"/>
                        <a:gd name="connsiteX0" fmla="*/ 100770 w 218193"/>
                        <a:gd name="connsiteY0" fmla="*/ 372867 h 764154"/>
                        <a:gd name="connsiteX1" fmla="*/ 2645 w 218193"/>
                        <a:gd name="connsiteY1" fmla="*/ 171985 h 764154"/>
                        <a:gd name="connsiteX2" fmla="*/ 39321 w 218193"/>
                        <a:gd name="connsiteY2" fmla="*/ 19585 h 764154"/>
                        <a:gd name="connsiteX3" fmla="*/ 157854 w 218193"/>
                        <a:gd name="connsiteY3" fmla="*/ 17534 h 764154"/>
                        <a:gd name="connsiteX4" fmla="*/ 211594 w 218193"/>
                        <a:gd name="connsiteY4" fmla="*/ 161958 h 764154"/>
                        <a:gd name="connsiteX5" fmla="*/ 10846 w 218193"/>
                        <a:gd name="connsiteY5" fmla="*/ 557485 h 764154"/>
                        <a:gd name="connsiteX6" fmla="*/ 50994 w 218193"/>
                        <a:gd name="connsiteY6" fmla="*/ 744108 h 764154"/>
                        <a:gd name="connsiteX7" fmla="*/ 186864 w 218193"/>
                        <a:gd name="connsiteY7" fmla="*/ 733191 h 764154"/>
                        <a:gd name="connsiteX8" fmla="*/ 211728 w 218193"/>
                        <a:gd name="connsiteY8" fmla="*/ 557218 h 764154"/>
                        <a:gd name="connsiteX9" fmla="*/ 100770 w 218193"/>
                        <a:gd name="connsiteY9" fmla="*/ 372867 h 764154"/>
                        <a:gd name="connsiteX0" fmla="*/ 103770 w 221193"/>
                        <a:gd name="connsiteY0" fmla="*/ 373064 h 764351"/>
                        <a:gd name="connsiteX1" fmla="*/ 2436 w 221193"/>
                        <a:gd name="connsiteY1" fmla="*/ 175390 h 764351"/>
                        <a:gd name="connsiteX2" fmla="*/ 42321 w 221193"/>
                        <a:gd name="connsiteY2" fmla="*/ 19782 h 764351"/>
                        <a:gd name="connsiteX3" fmla="*/ 160854 w 221193"/>
                        <a:gd name="connsiteY3" fmla="*/ 17731 h 764351"/>
                        <a:gd name="connsiteX4" fmla="*/ 214594 w 221193"/>
                        <a:gd name="connsiteY4" fmla="*/ 162155 h 764351"/>
                        <a:gd name="connsiteX5" fmla="*/ 13846 w 221193"/>
                        <a:gd name="connsiteY5" fmla="*/ 557682 h 764351"/>
                        <a:gd name="connsiteX6" fmla="*/ 53994 w 221193"/>
                        <a:gd name="connsiteY6" fmla="*/ 744305 h 764351"/>
                        <a:gd name="connsiteX7" fmla="*/ 189864 w 221193"/>
                        <a:gd name="connsiteY7" fmla="*/ 733388 h 764351"/>
                        <a:gd name="connsiteX8" fmla="*/ 214728 w 221193"/>
                        <a:gd name="connsiteY8" fmla="*/ 557415 h 764351"/>
                        <a:gd name="connsiteX9" fmla="*/ 103770 w 221193"/>
                        <a:gd name="connsiteY9" fmla="*/ 373064 h 764351"/>
                        <a:gd name="connsiteX0" fmla="*/ 101354 w 218777"/>
                        <a:gd name="connsiteY0" fmla="*/ 373064 h 764351"/>
                        <a:gd name="connsiteX1" fmla="*/ 20 w 218777"/>
                        <a:gd name="connsiteY1" fmla="*/ 175390 h 764351"/>
                        <a:gd name="connsiteX2" fmla="*/ 39905 w 218777"/>
                        <a:gd name="connsiteY2" fmla="*/ 19782 h 764351"/>
                        <a:gd name="connsiteX3" fmla="*/ 158438 w 218777"/>
                        <a:gd name="connsiteY3" fmla="*/ 17731 h 764351"/>
                        <a:gd name="connsiteX4" fmla="*/ 212178 w 218777"/>
                        <a:gd name="connsiteY4" fmla="*/ 162155 h 764351"/>
                        <a:gd name="connsiteX5" fmla="*/ 11430 w 218777"/>
                        <a:gd name="connsiteY5" fmla="*/ 557682 h 764351"/>
                        <a:gd name="connsiteX6" fmla="*/ 51578 w 218777"/>
                        <a:gd name="connsiteY6" fmla="*/ 744305 h 764351"/>
                        <a:gd name="connsiteX7" fmla="*/ 187448 w 218777"/>
                        <a:gd name="connsiteY7" fmla="*/ 733388 h 764351"/>
                        <a:gd name="connsiteX8" fmla="*/ 212312 w 218777"/>
                        <a:gd name="connsiteY8" fmla="*/ 557415 h 764351"/>
                        <a:gd name="connsiteX9" fmla="*/ 101354 w 218777"/>
                        <a:gd name="connsiteY9" fmla="*/ 373064 h 764351"/>
                        <a:gd name="connsiteX0" fmla="*/ 104214 w 221683"/>
                        <a:gd name="connsiteY0" fmla="*/ 362955 h 754242"/>
                        <a:gd name="connsiteX1" fmla="*/ 2880 w 221683"/>
                        <a:gd name="connsiteY1" fmla="*/ 165281 h 754242"/>
                        <a:gd name="connsiteX2" fmla="*/ 39556 w 221683"/>
                        <a:gd name="connsiteY2" fmla="*/ 35340 h 754242"/>
                        <a:gd name="connsiteX3" fmla="*/ 161298 w 221683"/>
                        <a:gd name="connsiteY3" fmla="*/ 7622 h 754242"/>
                        <a:gd name="connsiteX4" fmla="*/ 215038 w 221683"/>
                        <a:gd name="connsiteY4" fmla="*/ 152046 h 754242"/>
                        <a:gd name="connsiteX5" fmla="*/ 14290 w 221683"/>
                        <a:gd name="connsiteY5" fmla="*/ 547573 h 754242"/>
                        <a:gd name="connsiteX6" fmla="*/ 54438 w 221683"/>
                        <a:gd name="connsiteY6" fmla="*/ 734196 h 754242"/>
                        <a:gd name="connsiteX7" fmla="*/ 190308 w 221683"/>
                        <a:gd name="connsiteY7" fmla="*/ 723279 h 754242"/>
                        <a:gd name="connsiteX8" fmla="*/ 215172 w 221683"/>
                        <a:gd name="connsiteY8" fmla="*/ 547306 h 754242"/>
                        <a:gd name="connsiteX9" fmla="*/ 104214 w 221683"/>
                        <a:gd name="connsiteY9" fmla="*/ 362955 h 754242"/>
                        <a:gd name="connsiteX0" fmla="*/ 103390 w 220773"/>
                        <a:gd name="connsiteY0" fmla="*/ 368349 h 759636"/>
                        <a:gd name="connsiteX1" fmla="*/ 2056 w 220773"/>
                        <a:gd name="connsiteY1" fmla="*/ 170675 h 759636"/>
                        <a:gd name="connsiteX2" fmla="*/ 45148 w 220773"/>
                        <a:gd name="connsiteY2" fmla="*/ 24692 h 759636"/>
                        <a:gd name="connsiteX3" fmla="*/ 160474 w 220773"/>
                        <a:gd name="connsiteY3" fmla="*/ 13016 h 759636"/>
                        <a:gd name="connsiteX4" fmla="*/ 214214 w 220773"/>
                        <a:gd name="connsiteY4" fmla="*/ 157440 h 759636"/>
                        <a:gd name="connsiteX5" fmla="*/ 13466 w 220773"/>
                        <a:gd name="connsiteY5" fmla="*/ 552967 h 759636"/>
                        <a:gd name="connsiteX6" fmla="*/ 53614 w 220773"/>
                        <a:gd name="connsiteY6" fmla="*/ 739590 h 759636"/>
                        <a:gd name="connsiteX7" fmla="*/ 189484 w 220773"/>
                        <a:gd name="connsiteY7" fmla="*/ 728673 h 759636"/>
                        <a:gd name="connsiteX8" fmla="*/ 214348 w 220773"/>
                        <a:gd name="connsiteY8" fmla="*/ 552700 h 759636"/>
                        <a:gd name="connsiteX9" fmla="*/ 103390 w 220773"/>
                        <a:gd name="connsiteY9" fmla="*/ 368349 h 759636"/>
                        <a:gd name="connsiteX0" fmla="*/ 103390 w 220773"/>
                        <a:gd name="connsiteY0" fmla="*/ 368579 h 759866"/>
                        <a:gd name="connsiteX1" fmla="*/ 2056 w 220773"/>
                        <a:gd name="connsiteY1" fmla="*/ 170905 h 759866"/>
                        <a:gd name="connsiteX2" fmla="*/ 45148 w 220773"/>
                        <a:gd name="connsiteY2" fmla="*/ 24922 h 759866"/>
                        <a:gd name="connsiteX3" fmla="*/ 160474 w 220773"/>
                        <a:gd name="connsiteY3" fmla="*/ 13246 h 759866"/>
                        <a:gd name="connsiteX4" fmla="*/ 207798 w 220773"/>
                        <a:gd name="connsiteY4" fmla="*/ 160878 h 759866"/>
                        <a:gd name="connsiteX5" fmla="*/ 13466 w 220773"/>
                        <a:gd name="connsiteY5" fmla="*/ 553197 h 759866"/>
                        <a:gd name="connsiteX6" fmla="*/ 53614 w 220773"/>
                        <a:gd name="connsiteY6" fmla="*/ 739820 h 759866"/>
                        <a:gd name="connsiteX7" fmla="*/ 189484 w 220773"/>
                        <a:gd name="connsiteY7" fmla="*/ 728903 h 759866"/>
                        <a:gd name="connsiteX8" fmla="*/ 214348 w 220773"/>
                        <a:gd name="connsiteY8" fmla="*/ 552930 h 759866"/>
                        <a:gd name="connsiteX9" fmla="*/ 103390 w 220773"/>
                        <a:gd name="connsiteY9" fmla="*/ 368579 h 759866"/>
                        <a:gd name="connsiteX0" fmla="*/ 103390 w 220773"/>
                        <a:gd name="connsiteY0" fmla="*/ 368579 h 759866"/>
                        <a:gd name="connsiteX1" fmla="*/ 2056 w 220773"/>
                        <a:gd name="connsiteY1" fmla="*/ 170905 h 759866"/>
                        <a:gd name="connsiteX2" fmla="*/ 45148 w 220773"/>
                        <a:gd name="connsiteY2" fmla="*/ 24922 h 759866"/>
                        <a:gd name="connsiteX3" fmla="*/ 160474 w 220773"/>
                        <a:gd name="connsiteY3" fmla="*/ 13246 h 759866"/>
                        <a:gd name="connsiteX4" fmla="*/ 207798 w 220773"/>
                        <a:gd name="connsiteY4" fmla="*/ 160878 h 759866"/>
                        <a:gd name="connsiteX5" fmla="*/ 13466 w 220773"/>
                        <a:gd name="connsiteY5" fmla="*/ 553197 h 759866"/>
                        <a:gd name="connsiteX6" fmla="*/ 53614 w 220773"/>
                        <a:gd name="connsiteY6" fmla="*/ 739820 h 759866"/>
                        <a:gd name="connsiteX7" fmla="*/ 189484 w 220773"/>
                        <a:gd name="connsiteY7" fmla="*/ 728903 h 759866"/>
                        <a:gd name="connsiteX8" fmla="*/ 214348 w 220773"/>
                        <a:gd name="connsiteY8" fmla="*/ 552930 h 759866"/>
                        <a:gd name="connsiteX9" fmla="*/ 103390 w 220773"/>
                        <a:gd name="connsiteY9" fmla="*/ 368579 h 759866"/>
                        <a:gd name="connsiteX0" fmla="*/ 103390 w 223923"/>
                        <a:gd name="connsiteY0" fmla="*/ 368810 h 760097"/>
                        <a:gd name="connsiteX1" fmla="*/ 2056 w 223923"/>
                        <a:gd name="connsiteY1" fmla="*/ 171136 h 760097"/>
                        <a:gd name="connsiteX2" fmla="*/ 45148 w 223923"/>
                        <a:gd name="connsiteY2" fmla="*/ 25153 h 760097"/>
                        <a:gd name="connsiteX3" fmla="*/ 160474 w 223923"/>
                        <a:gd name="connsiteY3" fmla="*/ 13477 h 760097"/>
                        <a:gd name="connsiteX4" fmla="*/ 223840 w 223923"/>
                        <a:gd name="connsiteY4" fmla="*/ 164318 h 760097"/>
                        <a:gd name="connsiteX5" fmla="*/ 13466 w 223923"/>
                        <a:gd name="connsiteY5" fmla="*/ 553428 h 760097"/>
                        <a:gd name="connsiteX6" fmla="*/ 53614 w 223923"/>
                        <a:gd name="connsiteY6" fmla="*/ 740051 h 760097"/>
                        <a:gd name="connsiteX7" fmla="*/ 189484 w 223923"/>
                        <a:gd name="connsiteY7" fmla="*/ 729134 h 760097"/>
                        <a:gd name="connsiteX8" fmla="*/ 214348 w 223923"/>
                        <a:gd name="connsiteY8" fmla="*/ 553161 h 760097"/>
                        <a:gd name="connsiteX9" fmla="*/ 103390 w 223923"/>
                        <a:gd name="connsiteY9" fmla="*/ 368810 h 760097"/>
                        <a:gd name="connsiteX0" fmla="*/ 112635 w 233168"/>
                        <a:gd name="connsiteY0" fmla="*/ 369280 h 760567"/>
                        <a:gd name="connsiteX1" fmla="*/ 1676 w 233168"/>
                        <a:gd name="connsiteY1" fmla="*/ 181231 h 760567"/>
                        <a:gd name="connsiteX2" fmla="*/ 54393 w 233168"/>
                        <a:gd name="connsiteY2" fmla="*/ 25623 h 760567"/>
                        <a:gd name="connsiteX3" fmla="*/ 169719 w 233168"/>
                        <a:gd name="connsiteY3" fmla="*/ 13947 h 760567"/>
                        <a:gd name="connsiteX4" fmla="*/ 233085 w 233168"/>
                        <a:gd name="connsiteY4" fmla="*/ 164788 h 760567"/>
                        <a:gd name="connsiteX5" fmla="*/ 22711 w 233168"/>
                        <a:gd name="connsiteY5" fmla="*/ 553898 h 760567"/>
                        <a:gd name="connsiteX6" fmla="*/ 62859 w 233168"/>
                        <a:gd name="connsiteY6" fmla="*/ 740521 h 760567"/>
                        <a:gd name="connsiteX7" fmla="*/ 198729 w 233168"/>
                        <a:gd name="connsiteY7" fmla="*/ 729604 h 760567"/>
                        <a:gd name="connsiteX8" fmla="*/ 223593 w 233168"/>
                        <a:gd name="connsiteY8" fmla="*/ 553631 h 760567"/>
                        <a:gd name="connsiteX9" fmla="*/ 112635 w 233168"/>
                        <a:gd name="connsiteY9" fmla="*/ 369280 h 760567"/>
                        <a:gd name="connsiteX0" fmla="*/ 111224 w 231757"/>
                        <a:gd name="connsiteY0" fmla="*/ 369280 h 760567"/>
                        <a:gd name="connsiteX1" fmla="*/ 265 w 231757"/>
                        <a:gd name="connsiteY1" fmla="*/ 181231 h 760567"/>
                        <a:gd name="connsiteX2" fmla="*/ 52982 w 231757"/>
                        <a:gd name="connsiteY2" fmla="*/ 25623 h 760567"/>
                        <a:gd name="connsiteX3" fmla="*/ 168308 w 231757"/>
                        <a:gd name="connsiteY3" fmla="*/ 13947 h 760567"/>
                        <a:gd name="connsiteX4" fmla="*/ 231674 w 231757"/>
                        <a:gd name="connsiteY4" fmla="*/ 164788 h 760567"/>
                        <a:gd name="connsiteX5" fmla="*/ 21300 w 231757"/>
                        <a:gd name="connsiteY5" fmla="*/ 553898 h 760567"/>
                        <a:gd name="connsiteX6" fmla="*/ 61448 w 231757"/>
                        <a:gd name="connsiteY6" fmla="*/ 740521 h 760567"/>
                        <a:gd name="connsiteX7" fmla="*/ 197318 w 231757"/>
                        <a:gd name="connsiteY7" fmla="*/ 729604 h 760567"/>
                        <a:gd name="connsiteX8" fmla="*/ 222182 w 231757"/>
                        <a:gd name="connsiteY8" fmla="*/ 553631 h 760567"/>
                        <a:gd name="connsiteX9" fmla="*/ 111224 w 231757"/>
                        <a:gd name="connsiteY9" fmla="*/ 369280 h 7605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31757" h="760567">
                          <a:moveTo>
                            <a:pt x="111224" y="369280"/>
                          </a:moveTo>
                          <a:cubicBezTo>
                            <a:pt x="74238" y="307214"/>
                            <a:pt x="3555" y="257758"/>
                            <a:pt x="265" y="181231"/>
                          </a:cubicBezTo>
                          <a:cubicBezTo>
                            <a:pt x="-3025" y="104704"/>
                            <a:pt x="24975" y="53504"/>
                            <a:pt x="52982" y="25623"/>
                          </a:cubicBezTo>
                          <a:cubicBezTo>
                            <a:pt x="80989" y="-2258"/>
                            <a:pt x="138526" y="-9247"/>
                            <a:pt x="168308" y="13947"/>
                          </a:cubicBezTo>
                          <a:cubicBezTo>
                            <a:pt x="198090" y="37141"/>
                            <a:pt x="233716" y="71587"/>
                            <a:pt x="231674" y="164788"/>
                          </a:cubicBezTo>
                          <a:cubicBezTo>
                            <a:pt x="229632" y="257989"/>
                            <a:pt x="49671" y="457943"/>
                            <a:pt x="21300" y="553898"/>
                          </a:cubicBezTo>
                          <a:cubicBezTo>
                            <a:pt x="-7071" y="649853"/>
                            <a:pt x="32112" y="711237"/>
                            <a:pt x="61448" y="740521"/>
                          </a:cubicBezTo>
                          <a:cubicBezTo>
                            <a:pt x="90784" y="769805"/>
                            <a:pt x="168390" y="767704"/>
                            <a:pt x="197318" y="729604"/>
                          </a:cubicBezTo>
                          <a:cubicBezTo>
                            <a:pt x="226246" y="691504"/>
                            <a:pt x="236531" y="613685"/>
                            <a:pt x="222182" y="553631"/>
                          </a:cubicBezTo>
                          <a:cubicBezTo>
                            <a:pt x="207833" y="493577"/>
                            <a:pt x="148210" y="431346"/>
                            <a:pt x="111224" y="369280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>
                      <a:glow rad="50800">
                        <a:schemeClr val="accent1">
                          <a:lumMod val="60000"/>
                          <a:lumOff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6BD50C6F-FE6C-F04C-B3C2-A413496E6624}"/>
                      </a:ext>
                    </a:extLst>
                  </p:cNvPr>
                  <p:cNvGrpSpPr/>
                  <p:nvPr/>
                </p:nvGrpSpPr>
                <p:grpSpPr>
                  <a:xfrm>
                    <a:off x="1667691" y="2109138"/>
                    <a:ext cx="2180909" cy="274320"/>
                    <a:chOff x="4090669" y="2879377"/>
                    <a:chExt cx="2180909" cy="274320"/>
                  </a:xfrm>
                </p:grpSpPr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6FB83602-BCDC-1F4E-A426-E234CDE6B1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0669" y="2879377"/>
                      <a:ext cx="2179874" cy="2743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13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C82DB42-BE57-1E43-9168-F7AFCFB653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90670" y="2980423"/>
                      <a:ext cx="2180908" cy="702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rgbClr val="4E67C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13"/>
                    </a:p>
                  </p:txBody>
                </p: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56684732-1ED6-B348-8843-D3C2E75E3CF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379506" y="3015542"/>
                      <a:ext cx="1454800" cy="331"/>
                    </a:xfrm>
                    <a:prstGeom prst="line">
                      <a:avLst/>
                    </a:prstGeom>
                    <a:ln w="76200">
                      <a:solidFill>
                        <a:srgbClr val="969696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Right Arrow 22">
                    <a:extLst>
                      <a:ext uri="{FF2B5EF4-FFF2-40B4-BE49-F238E27FC236}">
                        <a16:creationId xmlns:a16="http://schemas.microsoft.com/office/drawing/2014/main" id="{A273FCEB-CD6E-CE4B-A401-28F00633CEEA}"/>
                      </a:ext>
                    </a:extLst>
                  </p:cNvPr>
                  <p:cNvSpPr/>
                  <p:nvPr/>
                </p:nvSpPr>
                <p:spPr>
                  <a:xfrm>
                    <a:off x="1342272" y="2116719"/>
                    <a:ext cx="278418" cy="232053"/>
                  </a:xfrm>
                  <a:prstGeom prst="right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24" name="Right Arrow 23">
                    <a:extLst>
                      <a:ext uri="{FF2B5EF4-FFF2-40B4-BE49-F238E27FC236}">
                        <a16:creationId xmlns:a16="http://schemas.microsoft.com/office/drawing/2014/main" id="{1D2496CE-C2C1-D747-95D1-8472365FC47B}"/>
                      </a:ext>
                    </a:extLst>
                  </p:cNvPr>
                  <p:cNvSpPr/>
                  <p:nvPr/>
                </p:nvSpPr>
                <p:spPr>
                  <a:xfrm>
                    <a:off x="3905363" y="2138492"/>
                    <a:ext cx="278418" cy="232053"/>
                  </a:xfrm>
                  <a:prstGeom prst="right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493391-5560-F041-9854-6164794AC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780166"/>
            <a:ext cx="3943349" cy="1978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465B9E6-B2FF-734E-8704-CDA51EF23164}"/>
              </a:ext>
            </a:extLst>
          </p:cNvPr>
          <p:cNvSpPr/>
          <p:nvPr/>
        </p:nvSpPr>
        <p:spPr>
          <a:xfrm>
            <a:off x="4541759" y="2780166"/>
            <a:ext cx="4373641" cy="1978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5E4E460-323C-4945-855D-16820AFBD085}"/>
              </a:ext>
            </a:extLst>
          </p:cNvPr>
          <p:cNvGrpSpPr/>
          <p:nvPr/>
        </p:nvGrpSpPr>
        <p:grpSpPr>
          <a:xfrm>
            <a:off x="4541759" y="924613"/>
            <a:ext cx="4285627" cy="1430181"/>
            <a:chOff x="4541759" y="924613"/>
            <a:chExt cx="4285627" cy="143018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6B408D2-E5E9-6D40-80FC-13A5B03909F9}"/>
                </a:ext>
              </a:extLst>
            </p:cNvPr>
            <p:cNvGrpSpPr/>
            <p:nvPr/>
          </p:nvGrpSpPr>
          <p:grpSpPr>
            <a:xfrm>
              <a:off x="4541759" y="924613"/>
              <a:ext cx="4285627" cy="1430181"/>
              <a:chOff x="4541759" y="924613"/>
              <a:chExt cx="4285627" cy="143018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D461E7F-8F47-D74D-9A36-DB1C76A727B8}"/>
                  </a:ext>
                </a:extLst>
              </p:cNvPr>
              <p:cNvSpPr/>
              <p:nvPr/>
            </p:nvSpPr>
            <p:spPr>
              <a:xfrm>
                <a:off x="4541759" y="924613"/>
                <a:ext cx="4285627" cy="1430181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79F735B-75C6-1B46-A87C-EE255F296301}"/>
                  </a:ext>
                </a:extLst>
              </p:cNvPr>
              <p:cNvGrpSpPr/>
              <p:nvPr/>
            </p:nvGrpSpPr>
            <p:grpSpPr>
              <a:xfrm>
                <a:off x="5562582" y="1518269"/>
                <a:ext cx="1296957" cy="296180"/>
                <a:chOff x="4090669" y="2879377"/>
                <a:chExt cx="2180909" cy="27432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3322A10-EE23-DC42-B867-9192CA4AB7D0}"/>
                    </a:ext>
                  </a:extLst>
                </p:cNvPr>
                <p:cNvSpPr/>
                <p:nvPr/>
              </p:nvSpPr>
              <p:spPr>
                <a:xfrm>
                  <a:off x="4090669" y="2879377"/>
                  <a:ext cx="2179874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0C3044EC-8FE4-C74E-B9DE-9FD0040196B3}"/>
                    </a:ext>
                  </a:extLst>
                </p:cNvPr>
                <p:cNvSpPr/>
                <p:nvPr/>
              </p:nvSpPr>
              <p:spPr>
                <a:xfrm>
                  <a:off x="4090670" y="2980423"/>
                  <a:ext cx="2180908" cy="70200"/>
                </a:xfrm>
                <a:prstGeom prst="rect">
                  <a:avLst/>
                </a:prstGeom>
                <a:noFill/>
                <a:ln w="19050">
                  <a:solidFill>
                    <a:srgbClr val="4E67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BE81E63-9E91-BC4F-BD65-AA8C68E42DEA}"/>
                    </a:ext>
                  </a:extLst>
                </p:cNvPr>
                <p:cNvCxnSpPr/>
                <p:nvPr/>
              </p:nvCxnSpPr>
              <p:spPr>
                <a:xfrm flipV="1">
                  <a:off x="4379506" y="3015542"/>
                  <a:ext cx="1454800" cy="331"/>
                </a:xfrm>
                <a:prstGeom prst="line">
                  <a:avLst/>
                </a:prstGeom>
                <a:ln w="76200">
                  <a:solidFill>
                    <a:srgbClr val="96969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60DEE8-5E1C-3241-9110-27DE8BE3FCCD}"/>
                  </a:ext>
                </a:extLst>
              </p:cNvPr>
              <p:cNvSpPr/>
              <p:nvPr/>
            </p:nvSpPr>
            <p:spPr>
              <a:xfrm>
                <a:off x="6858923" y="1504144"/>
                <a:ext cx="1678736" cy="2961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9319AC5-8A93-9142-BFB5-3C31EF8F1C8D}"/>
                  </a:ext>
                </a:extLst>
              </p:cNvPr>
              <p:cNvSpPr/>
              <p:nvPr/>
            </p:nvSpPr>
            <p:spPr>
              <a:xfrm>
                <a:off x="6858924" y="1638046"/>
                <a:ext cx="1678734" cy="76868"/>
              </a:xfrm>
              <a:prstGeom prst="rect">
                <a:avLst/>
              </a:prstGeom>
              <a:noFill/>
              <a:ln w="19050">
                <a:solidFill>
                  <a:srgbClr val="4E67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9347F56-F51E-914C-A12B-C821B85FA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1669" y="1506839"/>
                <a:ext cx="606201" cy="320959"/>
              </a:xfrm>
              <a:prstGeom prst="rect">
                <a:avLst/>
              </a:prstGeom>
            </p:spPr>
          </p:pic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9040896-5969-664E-9AE6-ECAF968E64EA}"/>
                  </a:ext>
                </a:extLst>
              </p:cNvPr>
              <p:cNvGrpSpPr/>
              <p:nvPr/>
            </p:nvGrpSpPr>
            <p:grpSpPr>
              <a:xfrm>
                <a:off x="4673146" y="1421872"/>
                <a:ext cx="370614" cy="626920"/>
                <a:chOff x="316614" y="1316424"/>
                <a:chExt cx="527234" cy="94164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C05FEE16-318C-2948-BFDF-6C4E58CC6963}"/>
                    </a:ext>
                  </a:extLst>
                </p:cNvPr>
                <p:cNvSpPr/>
                <p:nvPr/>
              </p:nvSpPr>
              <p:spPr>
                <a:xfrm>
                  <a:off x="316614" y="1316424"/>
                  <a:ext cx="198379" cy="199900"/>
                </a:xfrm>
                <a:prstGeom prst="ellipse">
                  <a:avLst/>
                </a:prstGeom>
                <a:gradFill>
                  <a:gsLst>
                    <a:gs pos="22000">
                      <a:srgbClr val="7030A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4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3589762-19E6-434F-B4BA-B0EAD0EDE311}"/>
                    </a:ext>
                  </a:extLst>
                </p:cNvPr>
                <p:cNvGrpSpPr/>
                <p:nvPr/>
              </p:nvGrpSpPr>
              <p:grpSpPr>
                <a:xfrm>
                  <a:off x="335616" y="1714910"/>
                  <a:ext cx="169879" cy="543159"/>
                  <a:chOff x="-4277893" y="2606259"/>
                  <a:chExt cx="169879" cy="543159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F844427B-71FC-804E-A8F9-DCC6234E64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4242298" y="2661807"/>
                    <a:ext cx="108000" cy="1080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3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CD49F969-C29B-0F49-9A3C-D2BB076320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-4242297" y="2967080"/>
                    <a:ext cx="108000" cy="1080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3000">
                        <a:srgbClr val="00B050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9725ED9D-18AD-D54A-9CDB-479B12785B3B}"/>
                      </a:ext>
                    </a:extLst>
                  </p:cNvPr>
                  <p:cNvSpPr/>
                  <p:nvPr/>
                </p:nvSpPr>
                <p:spPr>
                  <a:xfrm>
                    <a:off x="-4277893" y="2606259"/>
                    <a:ext cx="169879" cy="543159"/>
                  </a:xfrm>
                  <a:custGeom>
                    <a:avLst/>
                    <a:gdLst>
                      <a:gd name="connsiteX0" fmla="*/ 128117 w 273538"/>
                      <a:gd name="connsiteY0" fmla="*/ 399468 h 836551"/>
                      <a:gd name="connsiteX1" fmla="*/ 1117 w 273538"/>
                      <a:gd name="connsiteY1" fmla="*/ 179335 h 836551"/>
                      <a:gd name="connsiteX2" fmla="*/ 73084 w 273538"/>
                      <a:gd name="connsiteY2" fmla="*/ 26935 h 836551"/>
                      <a:gd name="connsiteX3" fmla="*/ 191617 w 273538"/>
                      <a:gd name="connsiteY3" fmla="*/ 18468 h 836551"/>
                      <a:gd name="connsiteX4" fmla="*/ 267817 w 273538"/>
                      <a:gd name="connsiteY4" fmla="*/ 217435 h 836551"/>
                      <a:gd name="connsiteX5" fmla="*/ 34984 w 273538"/>
                      <a:gd name="connsiteY5" fmla="*/ 539168 h 836551"/>
                      <a:gd name="connsiteX6" fmla="*/ 81550 w 273538"/>
                      <a:gd name="connsiteY6" fmla="*/ 793168 h 836551"/>
                      <a:gd name="connsiteX7" fmla="*/ 178917 w 273538"/>
                      <a:gd name="connsiteY7" fmla="*/ 814335 h 836551"/>
                      <a:gd name="connsiteX8" fmla="*/ 255117 w 273538"/>
                      <a:gd name="connsiteY8" fmla="*/ 564568 h 836551"/>
                      <a:gd name="connsiteX9" fmla="*/ 128117 w 273538"/>
                      <a:gd name="connsiteY9" fmla="*/ 399468 h 836551"/>
                      <a:gd name="connsiteX0" fmla="*/ 102552 w 247973"/>
                      <a:gd name="connsiteY0" fmla="*/ 402003 h 839086"/>
                      <a:gd name="connsiteX1" fmla="*/ 4428 w 247973"/>
                      <a:gd name="connsiteY1" fmla="*/ 229997 h 839086"/>
                      <a:gd name="connsiteX2" fmla="*/ 47519 w 247973"/>
                      <a:gd name="connsiteY2" fmla="*/ 29470 h 839086"/>
                      <a:gd name="connsiteX3" fmla="*/ 166052 w 247973"/>
                      <a:gd name="connsiteY3" fmla="*/ 21003 h 839086"/>
                      <a:gd name="connsiteX4" fmla="*/ 242252 w 247973"/>
                      <a:gd name="connsiteY4" fmla="*/ 219970 h 839086"/>
                      <a:gd name="connsiteX5" fmla="*/ 9419 w 247973"/>
                      <a:gd name="connsiteY5" fmla="*/ 541703 h 839086"/>
                      <a:gd name="connsiteX6" fmla="*/ 55985 w 247973"/>
                      <a:gd name="connsiteY6" fmla="*/ 795703 h 839086"/>
                      <a:gd name="connsiteX7" fmla="*/ 153352 w 247973"/>
                      <a:gd name="connsiteY7" fmla="*/ 816870 h 839086"/>
                      <a:gd name="connsiteX8" fmla="*/ 229552 w 247973"/>
                      <a:gd name="connsiteY8" fmla="*/ 567103 h 839086"/>
                      <a:gd name="connsiteX9" fmla="*/ 102552 w 247973"/>
                      <a:gd name="connsiteY9" fmla="*/ 402003 h 839086"/>
                      <a:gd name="connsiteX0" fmla="*/ 100667 w 228800"/>
                      <a:gd name="connsiteY0" fmla="*/ 400055 h 837138"/>
                      <a:gd name="connsiteX1" fmla="*/ 2543 w 228800"/>
                      <a:gd name="connsiteY1" fmla="*/ 228049 h 837138"/>
                      <a:gd name="connsiteX2" fmla="*/ 45634 w 228800"/>
                      <a:gd name="connsiteY2" fmla="*/ 27522 h 837138"/>
                      <a:gd name="connsiteX3" fmla="*/ 164167 w 228800"/>
                      <a:gd name="connsiteY3" fmla="*/ 19055 h 837138"/>
                      <a:gd name="connsiteX4" fmla="*/ 211491 w 228800"/>
                      <a:gd name="connsiteY4" fmla="*/ 189146 h 837138"/>
                      <a:gd name="connsiteX5" fmla="*/ 7534 w 228800"/>
                      <a:gd name="connsiteY5" fmla="*/ 539755 h 837138"/>
                      <a:gd name="connsiteX6" fmla="*/ 54100 w 228800"/>
                      <a:gd name="connsiteY6" fmla="*/ 793755 h 837138"/>
                      <a:gd name="connsiteX7" fmla="*/ 151467 w 228800"/>
                      <a:gd name="connsiteY7" fmla="*/ 814922 h 837138"/>
                      <a:gd name="connsiteX8" fmla="*/ 227667 w 228800"/>
                      <a:gd name="connsiteY8" fmla="*/ 565155 h 837138"/>
                      <a:gd name="connsiteX9" fmla="*/ 100667 w 228800"/>
                      <a:gd name="connsiteY9" fmla="*/ 400055 h 837138"/>
                      <a:gd name="connsiteX0" fmla="*/ 100667 w 228800"/>
                      <a:gd name="connsiteY0" fmla="*/ 400055 h 837138"/>
                      <a:gd name="connsiteX1" fmla="*/ 2543 w 228800"/>
                      <a:gd name="connsiteY1" fmla="*/ 228049 h 837138"/>
                      <a:gd name="connsiteX2" fmla="*/ 45634 w 228800"/>
                      <a:gd name="connsiteY2" fmla="*/ 27522 h 837138"/>
                      <a:gd name="connsiteX3" fmla="*/ 164167 w 228800"/>
                      <a:gd name="connsiteY3" fmla="*/ 19055 h 837138"/>
                      <a:gd name="connsiteX4" fmla="*/ 211491 w 228800"/>
                      <a:gd name="connsiteY4" fmla="*/ 189146 h 837138"/>
                      <a:gd name="connsiteX5" fmla="*/ 7534 w 228800"/>
                      <a:gd name="connsiteY5" fmla="*/ 539755 h 837138"/>
                      <a:gd name="connsiteX6" fmla="*/ 54100 w 228800"/>
                      <a:gd name="connsiteY6" fmla="*/ 793755 h 837138"/>
                      <a:gd name="connsiteX7" fmla="*/ 151467 w 228800"/>
                      <a:gd name="connsiteY7" fmla="*/ 814922 h 837138"/>
                      <a:gd name="connsiteX8" fmla="*/ 227667 w 228800"/>
                      <a:gd name="connsiteY8" fmla="*/ 565155 h 837138"/>
                      <a:gd name="connsiteX9" fmla="*/ 100667 w 228800"/>
                      <a:gd name="connsiteY9" fmla="*/ 400055 h 837138"/>
                      <a:gd name="connsiteX0" fmla="*/ 100039 w 228172"/>
                      <a:gd name="connsiteY0" fmla="*/ 400055 h 835087"/>
                      <a:gd name="connsiteX1" fmla="*/ 1915 w 228172"/>
                      <a:gd name="connsiteY1" fmla="*/ 228049 h 835087"/>
                      <a:gd name="connsiteX2" fmla="*/ 45006 w 228172"/>
                      <a:gd name="connsiteY2" fmla="*/ 27522 h 835087"/>
                      <a:gd name="connsiteX3" fmla="*/ 163539 w 228172"/>
                      <a:gd name="connsiteY3" fmla="*/ 19055 h 835087"/>
                      <a:gd name="connsiteX4" fmla="*/ 210863 w 228172"/>
                      <a:gd name="connsiteY4" fmla="*/ 189146 h 835087"/>
                      <a:gd name="connsiteX5" fmla="*/ 10115 w 228172"/>
                      <a:gd name="connsiteY5" fmla="*/ 584673 h 835087"/>
                      <a:gd name="connsiteX6" fmla="*/ 53472 w 228172"/>
                      <a:gd name="connsiteY6" fmla="*/ 793755 h 835087"/>
                      <a:gd name="connsiteX7" fmla="*/ 150839 w 228172"/>
                      <a:gd name="connsiteY7" fmla="*/ 814922 h 835087"/>
                      <a:gd name="connsiteX8" fmla="*/ 227039 w 228172"/>
                      <a:gd name="connsiteY8" fmla="*/ 565155 h 835087"/>
                      <a:gd name="connsiteX9" fmla="*/ 100039 w 228172"/>
                      <a:gd name="connsiteY9" fmla="*/ 400055 h 835087"/>
                      <a:gd name="connsiteX0" fmla="*/ 100039 w 228172"/>
                      <a:gd name="connsiteY0" fmla="*/ 400055 h 835087"/>
                      <a:gd name="connsiteX1" fmla="*/ 1915 w 228172"/>
                      <a:gd name="connsiteY1" fmla="*/ 228049 h 835087"/>
                      <a:gd name="connsiteX2" fmla="*/ 45006 w 228172"/>
                      <a:gd name="connsiteY2" fmla="*/ 27522 h 835087"/>
                      <a:gd name="connsiteX3" fmla="*/ 163539 w 228172"/>
                      <a:gd name="connsiteY3" fmla="*/ 19055 h 835087"/>
                      <a:gd name="connsiteX4" fmla="*/ 210863 w 228172"/>
                      <a:gd name="connsiteY4" fmla="*/ 189146 h 835087"/>
                      <a:gd name="connsiteX5" fmla="*/ 10115 w 228172"/>
                      <a:gd name="connsiteY5" fmla="*/ 584673 h 835087"/>
                      <a:gd name="connsiteX6" fmla="*/ 53472 w 228172"/>
                      <a:gd name="connsiteY6" fmla="*/ 793755 h 835087"/>
                      <a:gd name="connsiteX7" fmla="*/ 150839 w 228172"/>
                      <a:gd name="connsiteY7" fmla="*/ 814922 h 835087"/>
                      <a:gd name="connsiteX8" fmla="*/ 227039 w 228172"/>
                      <a:gd name="connsiteY8" fmla="*/ 565155 h 835087"/>
                      <a:gd name="connsiteX9" fmla="*/ 100039 w 228172"/>
                      <a:gd name="connsiteY9" fmla="*/ 400055 h 835087"/>
                      <a:gd name="connsiteX0" fmla="*/ 100039 w 218422"/>
                      <a:gd name="connsiteY0" fmla="*/ 400055 h 835087"/>
                      <a:gd name="connsiteX1" fmla="*/ 1915 w 218422"/>
                      <a:gd name="connsiteY1" fmla="*/ 228049 h 835087"/>
                      <a:gd name="connsiteX2" fmla="*/ 45006 w 218422"/>
                      <a:gd name="connsiteY2" fmla="*/ 27522 h 835087"/>
                      <a:gd name="connsiteX3" fmla="*/ 163539 w 218422"/>
                      <a:gd name="connsiteY3" fmla="*/ 19055 h 835087"/>
                      <a:gd name="connsiteX4" fmla="*/ 210863 w 218422"/>
                      <a:gd name="connsiteY4" fmla="*/ 189146 h 835087"/>
                      <a:gd name="connsiteX5" fmla="*/ 10115 w 218422"/>
                      <a:gd name="connsiteY5" fmla="*/ 584673 h 835087"/>
                      <a:gd name="connsiteX6" fmla="*/ 53472 w 218422"/>
                      <a:gd name="connsiteY6" fmla="*/ 793755 h 835087"/>
                      <a:gd name="connsiteX7" fmla="*/ 150839 w 218422"/>
                      <a:gd name="connsiteY7" fmla="*/ 814922 h 835087"/>
                      <a:gd name="connsiteX8" fmla="*/ 210997 w 218422"/>
                      <a:gd name="connsiteY8" fmla="*/ 577989 h 835087"/>
                      <a:gd name="connsiteX9" fmla="*/ 100039 w 218422"/>
                      <a:gd name="connsiteY9" fmla="*/ 400055 h 835087"/>
                      <a:gd name="connsiteX0" fmla="*/ 103108 w 221491"/>
                      <a:gd name="connsiteY0" fmla="*/ 398095 h 833127"/>
                      <a:gd name="connsiteX1" fmla="*/ 1775 w 221491"/>
                      <a:gd name="connsiteY1" fmla="*/ 190796 h 833127"/>
                      <a:gd name="connsiteX2" fmla="*/ 48075 w 221491"/>
                      <a:gd name="connsiteY2" fmla="*/ 25562 h 833127"/>
                      <a:gd name="connsiteX3" fmla="*/ 166608 w 221491"/>
                      <a:gd name="connsiteY3" fmla="*/ 17095 h 833127"/>
                      <a:gd name="connsiteX4" fmla="*/ 213932 w 221491"/>
                      <a:gd name="connsiteY4" fmla="*/ 187186 h 833127"/>
                      <a:gd name="connsiteX5" fmla="*/ 13184 w 221491"/>
                      <a:gd name="connsiteY5" fmla="*/ 582713 h 833127"/>
                      <a:gd name="connsiteX6" fmla="*/ 56541 w 221491"/>
                      <a:gd name="connsiteY6" fmla="*/ 791795 h 833127"/>
                      <a:gd name="connsiteX7" fmla="*/ 153908 w 221491"/>
                      <a:gd name="connsiteY7" fmla="*/ 812962 h 833127"/>
                      <a:gd name="connsiteX8" fmla="*/ 214066 w 221491"/>
                      <a:gd name="connsiteY8" fmla="*/ 576029 h 833127"/>
                      <a:gd name="connsiteX9" fmla="*/ 103108 w 221491"/>
                      <a:gd name="connsiteY9" fmla="*/ 398095 h 833127"/>
                      <a:gd name="connsiteX0" fmla="*/ 103108 w 221491"/>
                      <a:gd name="connsiteY0" fmla="*/ 398095 h 833127"/>
                      <a:gd name="connsiteX1" fmla="*/ 1775 w 221491"/>
                      <a:gd name="connsiteY1" fmla="*/ 190796 h 833127"/>
                      <a:gd name="connsiteX2" fmla="*/ 48075 w 221491"/>
                      <a:gd name="connsiteY2" fmla="*/ 25562 h 833127"/>
                      <a:gd name="connsiteX3" fmla="*/ 166608 w 221491"/>
                      <a:gd name="connsiteY3" fmla="*/ 17095 h 833127"/>
                      <a:gd name="connsiteX4" fmla="*/ 213932 w 221491"/>
                      <a:gd name="connsiteY4" fmla="*/ 187186 h 833127"/>
                      <a:gd name="connsiteX5" fmla="*/ 13184 w 221491"/>
                      <a:gd name="connsiteY5" fmla="*/ 582713 h 833127"/>
                      <a:gd name="connsiteX6" fmla="*/ 56541 w 221491"/>
                      <a:gd name="connsiteY6" fmla="*/ 791795 h 833127"/>
                      <a:gd name="connsiteX7" fmla="*/ 153908 w 221491"/>
                      <a:gd name="connsiteY7" fmla="*/ 812962 h 833127"/>
                      <a:gd name="connsiteX8" fmla="*/ 198024 w 221491"/>
                      <a:gd name="connsiteY8" fmla="*/ 576029 h 833127"/>
                      <a:gd name="connsiteX9" fmla="*/ 103108 w 221491"/>
                      <a:gd name="connsiteY9" fmla="*/ 398095 h 833127"/>
                      <a:gd name="connsiteX0" fmla="*/ 103108 w 221491"/>
                      <a:gd name="connsiteY0" fmla="*/ 398095 h 813378"/>
                      <a:gd name="connsiteX1" fmla="*/ 1775 w 221491"/>
                      <a:gd name="connsiteY1" fmla="*/ 190796 h 813378"/>
                      <a:gd name="connsiteX2" fmla="*/ 48075 w 221491"/>
                      <a:gd name="connsiteY2" fmla="*/ 25562 h 813378"/>
                      <a:gd name="connsiteX3" fmla="*/ 166608 w 221491"/>
                      <a:gd name="connsiteY3" fmla="*/ 17095 h 813378"/>
                      <a:gd name="connsiteX4" fmla="*/ 213932 w 221491"/>
                      <a:gd name="connsiteY4" fmla="*/ 187186 h 813378"/>
                      <a:gd name="connsiteX5" fmla="*/ 13184 w 221491"/>
                      <a:gd name="connsiteY5" fmla="*/ 582713 h 813378"/>
                      <a:gd name="connsiteX6" fmla="*/ 56541 w 221491"/>
                      <a:gd name="connsiteY6" fmla="*/ 791795 h 813378"/>
                      <a:gd name="connsiteX7" fmla="*/ 166742 w 221491"/>
                      <a:gd name="connsiteY7" fmla="*/ 780878 h 813378"/>
                      <a:gd name="connsiteX8" fmla="*/ 198024 w 221491"/>
                      <a:gd name="connsiteY8" fmla="*/ 576029 h 813378"/>
                      <a:gd name="connsiteX9" fmla="*/ 103108 w 221491"/>
                      <a:gd name="connsiteY9" fmla="*/ 398095 h 813378"/>
                      <a:gd name="connsiteX0" fmla="*/ 103108 w 221491"/>
                      <a:gd name="connsiteY0" fmla="*/ 398095 h 803993"/>
                      <a:gd name="connsiteX1" fmla="*/ 1775 w 221491"/>
                      <a:gd name="connsiteY1" fmla="*/ 190796 h 803993"/>
                      <a:gd name="connsiteX2" fmla="*/ 48075 w 221491"/>
                      <a:gd name="connsiteY2" fmla="*/ 25562 h 803993"/>
                      <a:gd name="connsiteX3" fmla="*/ 166608 w 221491"/>
                      <a:gd name="connsiteY3" fmla="*/ 17095 h 803993"/>
                      <a:gd name="connsiteX4" fmla="*/ 213932 w 221491"/>
                      <a:gd name="connsiteY4" fmla="*/ 187186 h 803993"/>
                      <a:gd name="connsiteX5" fmla="*/ 13184 w 221491"/>
                      <a:gd name="connsiteY5" fmla="*/ 582713 h 803993"/>
                      <a:gd name="connsiteX6" fmla="*/ 53332 w 221491"/>
                      <a:gd name="connsiteY6" fmla="*/ 772545 h 803993"/>
                      <a:gd name="connsiteX7" fmla="*/ 166742 w 221491"/>
                      <a:gd name="connsiteY7" fmla="*/ 780878 h 803993"/>
                      <a:gd name="connsiteX8" fmla="*/ 198024 w 221491"/>
                      <a:gd name="connsiteY8" fmla="*/ 576029 h 803993"/>
                      <a:gd name="connsiteX9" fmla="*/ 103108 w 221491"/>
                      <a:gd name="connsiteY9" fmla="*/ 398095 h 803993"/>
                      <a:gd name="connsiteX0" fmla="*/ 103108 w 221491"/>
                      <a:gd name="connsiteY0" fmla="*/ 398095 h 787253"/>
                      <a:gd name="connsiteX1" fmla="*/ 1775 w 221491"/>
                      <a:gd name="connsiteY1" fmla="*/ 190796 h 787253"/>
                      <a:gd name="connsiteX2" fmla="*/ 48075 w 221491"/>
                      <a:gd name="connsiteY2" fmla="*/ 25562 h 787253"/>
                      <a:gd name="connsiteX3" fmla="*/ 166608 w 221491"/>
                      <a:gd name="connsiteY3" fmla="*/ 17095 h 787253"/>
                      <a:gd name="connsiteX4" fmla="*/ 213932 w 221491"/>
                      <a:gd name="connsiteY4" fmla="*/ 187186 h 787253"/>
                      <a:gd name="connsiteX5" fmla="*/ 13184 w 221491"/>
                      <a:gd name="connsiteY5" fmla="*/ 582713 h 787253"/>
                      <a:gd name="connsiteX6" fmla="*/ 53332 w 221491"/>
                      <a:gd name="connsiteY6" fmla="*/ 772545 h 787253"/>
                      <a:gd name="connsiteX7" fmla="*/ 176368 w 221491"/>
                      <a:gd name="connsiteY7" fmla="*/ 748794 h 787253"/>
                      <a:gd name="connsiteX8" fmla="*/ 198024 w 221491"/>
                      <a:gd name="connsiteY8" fmla="*/ 576029 h 787253"/>
                      <a:gd name="connsiteX9" fmla="*/ 103108 w 221491"/>
                      <a:gd name="connsiteY9" fmla="*/ 398095 h 787253"/>
                      <a:gd name="connsiteX0" fmla="*/ 98806 w 217189"/>
                      <a:gd name="connsiteY0" fmla="*/ 397588 h 786746"/>
                      <a:gd name="connsiteX1" fmla="*/ 13515 w 217189"/>
                      <a:gd name="connsiteY1" fmla="*/ 180663 h 786746"/>
                      <a:gd name="connsiteX2" fmla="*/ 43773 w 217189"/>
                      <a:gd name="connsiteY2" fmla="*/ 25055 h 786746"/>
                      <a:gd name="connsiteX3" fmla="*/ 162306 w 217189"/>
                      <a:gd name="connsiteY3" fmla="*/ 16588 h 786746"/>
                      <a:gd name="connsiteX4" fmla="*/ 209630 w 217189"/>
                      <a:gd name="connsiteY4" fmla="*/ 186679 h 786746"/>
                      <a:gd name="connsiteX5" fmla="*/ 8882 w 217189"/>
                      <a:gd name="connsiteY5" fmla="*/ 582206 h 786746"/>
                      <a:gd name="connsiteX6" fmla="*/ 49030 w 217189"/>
                      <a:gd name="connsiteY6" fmla="*/ 772038 h 786746"/>
                      <a:gd name="connsiteX7" fmla="*/ 172066 w 217189"/>
                      <a:gd name="connsiteY7" fmla="*/ 748287 h 786746"/>
                      <a:gd name="connsiteX8" fmla="*/ 193722 w 217189"/>
                      <a:gd name="connsiteY8" fmla="*/ 575522 h 786746"/>
                      <a:gd name="connsiteX9" fmla="*/ 98806 w 217189"/>
                      <a:gd name="connsiteY9" fmla="*/ 397588 h 786746"/>
                      <a:gd name="connsiteX0" fmla="*/ 100039 w 218422"/>
                      <a:gd name="connsiteY0" fmla="*/ 398439 h 787597"/>
                      <a:gd name="connsiteX1" fmla="*/ 1914 w 218422"/>
                      <a:gd name="connsiteY1" fmla="*/ 197557 h 787597"/>
                      <a:gd name="connsiteX2" fmla="*/ 45006 w 218422"/>
                      <a:gd name="connsiteY2" fmla="*/ 25906 h 787597"/>
                      <a:gd name="connsiteX3" fmla="*/ 163539 w 218422"/>
                      <a:gd name="connsiteY3" fmla="*/ 17439 h 787597"/>
                      <a:gd name="connsiteX4" fmla="*/ 210863 w 218422"/>
                      <a:gd name="connsiteY4" fmla="*/ 187530 h 787597"/>
                      <a:gd name="connsiteX5" fmla="*/ 10115 w 218422"/>
                      <a:gd name="connsiteY5" fmla="*/ 583057 h 787597"/>
                      <a:gd name="connsiteX6" fmla="*/ 50263 w 218422"/>
                      <a:gd name="connsiteY6" fmla="*/ 772889 h 787597"/>
                      <a:gd name="connsiteX7" fmla="*/ 173299 w 218422"/>
                      <a:gd name="connsiteY7" fmla="*/ 749138 h 787597"/>
                      <a:gd name="connsiteX8" fmla="*/ 194955 w 218422"/>
                      <a:gd name="connsiteY8" fmla="*/ 576373 h 787597"/>
                      <a:gd name="connsiteX9" fmla="*/ 100039 w 218422"/>
                      <a:gd name="connsiteY9" fmla="*/ 398439 h 787597"/>
                      <a:gd name="connsiteX0" fmla="*/ 100039 w 218422"/>
                      <a:gd name="connsiteY0" fmla="*/ 398439 h 777695"/>
                      <a:gd name="connsiteX1" fmla="*/ 1914 w 218422"/>
                      <a:gd name="connsiteY1" fmla="*/ 197557 h 777695"/>
                      <a:gd name="connsiteX2" fmla="*/ 45006 w 218422"/>
                      <a:gd name="connsiteY2" fmla="*/ 25906 h 777695"/>
                      <a:gd name="connsiteX3" fmla="*/ 163539 w 218422"/>
                      <a:gd name="connsiteY3" fmla="*/ 17439 h 777695"/>
                      <a:gd name="connsiteX4" fmla="*/ 210863 w 218422"/>
                      <a:gd name="connsiteY4" fmla="*/ 187530 h 777695"/>
                      <a:gd name="connsiteX5" fmla="*/ 10115 w 218422"/>
                      <a:gd name="connsiteY5" fmla="*/ 583057 h 777695"/>
                      <a:gd name="connsiteX6" fmla="*/ 50263 w 218422"/>
                      <a:gd name="connsiteY6" fmla="*/ 756847 h 777695"/>
                      <a:gd name="connsiteX7" fmla="*/ 173299 w 218422"/>
                      <a:gd name="connsiteY7" fmla="*/ 749138 h 777695"/>
                      <a:gd name="connsiteX8" fmla="*/ 194955 w 218422"/>
                      <a:gd name="connsiteY8" fmla="*/ 576373 h 777695"/>
                      <a:gd name="connsiteX9" fmla="*/ 100039 w 218422"/>
                      <a:gd name="connsiteY9" fmla="*/ 398439 h 777695"/>
                      <a:gd name="connsiteX0" fmla="*/ 100039 w 218422"/>
                      <a:gd name="connsiteY0" fmla="*/ 398439 h 787597"/>
                      <a:gd name="connsiteX1" fmla="*/ 1914 w 218422"/>
                      <a:gd name="connsiteY1" fmla="*/ 197557 h 787597"/>
                      <a:gd name="connsiteX2" fmla="*/ 45006 w 218422"/>
                      <a:gd name="connsiteY2" fmla="*/ 25906 h 787597"/>
                      <a:gd name="connsiteX3" fmla="*/ 163539 w 218422"/>
                      <a:gd name="connsiteY3" fmla="*/ 17439 h 787597"/>
                      <a:gd name="connsiteX4" fmla="*/ 210863 w 218422"/>
                      <a:gd name="connsiteY4" fmla="*/ 187530 h 787597"/>
                      <a:gd name="connsiteX5" fmla="*/ 10115 w 218422"/>
                      <a:gd name="connsiteY5" fmla="*/ 583057 h 787597"/>
                      <a:gd name="connsiteX6" fmla="*/ 50263 w 218422"/>
                      <a:gd name="connsiteY6" fmla="*/ 772889 h 787597"/>
                      <a:gd name="connsiteX7" fmla="*/ 173299 w 218422"/>
                      <a:gd name="connsiteY7" fmla="*/ 749138 h 787597"/>
                      <a:gd name="connsiteX8" fmla="*/ 194955 w 218422"/>
                      <a:gd name="connsiteY8" fmla="*/ 576373 h 787597"/>
                      <a:gd name="connsiteX9" fmla="*/ 100039 w 218422"/>
                      <a:gd name="connsiteY9" fmla="*/ 398439 h 787597"/>
                      <a:gd name="connsiteX0" fmla="*/ 104503 w 223286"/>
                      <a:gd name="connsiteY0" fmla="*/ 389462 h 778620"/>
                      <a:gd name="connsiteX1" fmla="*/ 6378 w 223286"/>
                      <a:gd name="connsiteY1" fmla="*/ 188580 h 778620"/>
                      <a:gd name="connsiteX2" fmla="*/ 27011 w 223286"/>
                      <a:gd name="connsiteY2" fmla="*/ 42596 h 778620"/>
                      <a:gd name="connsiteX3" fmla="*/ 168003 w 223286"/>
                      <a:gd name="connsiteY3" fmla="*/ 8462 h 778620"/>
                      <a:gd name="connsiteX4" fmla="*/ 215327 w 223286"/>
                      <a:gd name="connsiteY4" fmla="*/ 178553 h 778620"/>
                      <a:gd name="connsiteX5" fmla="*/ 14579 w 223286"/>
                      <a:gd name="connsiteY5" fmla="*/ 574080 h 778620"/>
                      <a:gd name="connsiteX6" fmla="*/ 54727 w 223286"/>
                      <a:gd name="connsiteY6" fmla="*/ 763912 h 778620"/>
                      <a:gd name="connsiteX7" fmla="*/ 177763 w 223286"/>
                      <a:gd name="connsiteY7" fmla="*/ 740161 h 778620"/>
                      <a:gd name="connsiteX8" fmla="*/ 199419 w 223286"/>
                      <a:gd name="connsiteY8" fmla="*/ 567396 h 778620"/>
                      <a:gd name="connsiteX9" fmla="*/ 104503 w 223286"/>
                      <a:gd name="connsiteY9" fmla="*/ 389462 h 778620"/>
                      <a:gd name="connsiteX0" fmla="*/ 104276 w 221936"/>
                      <a:gd name="connsiteY0" fmla="*/ 369619 h 758777"/>
                      <a:gd name="connsiteX1" fmla="*/ 6151 w 221936"/>
                      <a:gd name="connsiteY1" fmla="*/ 168737 h 758777"/>
                      <a:gd name="connsiteX2" fmla="*/ 26784 w 221936"/>
                      <a:gd name="connsiteY2" fmla="*/ 22753 h 758777"/>
                      <a:gd name="connsiteX3" fmla="*/ 161360 w 221936"/>
                      <a:gd name="connsiteY3" fmla="*/ 14286 h 758777"/>
                      <a:gd name="connsiteX4" fmla="*/ 215100 w 221936"/>
                      <a:gd name="connsiteY4" fmla="*/ 158710 h 758777"/>
                      <a:gd name="connsiteX5" fmla="*/ 14352 w 221936"/>
                      <a:gd name="connsiteY5" fmla="*/ 554237 h 758777"/>
                      <a:gd name="connsiteX6" fmla="*/ 54500 w 221936"/>
                      <a:gd name="connsiteY6" fmla="*/ 744069 h 758777"/>
                      <a:gd name="connsiteX7" fmla="*/ 177536 w 221936"/>
                      <a:gd name="connsiteY7" fmla="*/ 720318 h 758777"/>
                      <a:gd name="connsiteX8" fmla="*/ 199192 w 221936"/>
                      <a:gd name="connsiteY8" fmla="*/ 547553 h 758777"/>
                      <a:gd name="connsiteX9" fmla="*/ 104276 w 221936"/>
                      <a:gd name="connsiteY9" fmla="*/ 369619 h 758777"/>
                      <a:gd name="connsiteX0" fmla="*/ 104276 w 221936"/>
                      <a:gd name="connsiteY0" fmla="*/ 369619 h 756581"/>
                      <a:gd name="connsiteX1" fmla="*/ 6151 w 221936"/>
                      <a:gd name="connsiteY1" fmla="*/ 168737 h 756581"/>
                      <a:gd name="connsiteX2" fmla="*/ 26784 w 221936"/>
                      <a:gd name="connsiteY2" fmla="*/ 22753 h 756581"/>
                      <a:gd name="connsiteX3" fmla="*/ 161360 w 221936"/>
                      <a:gd name="connsiteY3" fmla="*/ 14286 h 756581"/>
                      <a:gd name="connsiteX4" fmla="*/ 215100 w 221936"/>
                      <a:gd name="connsiteY4" fmla="*/ 158710 h 756581"/>
                      <a:gd name="connsiteX5" fmla="*/ 14352 w 221936"/>
                      <a:gd name="connsiteY5" fmla="*/ 554237 h 756581"/>
                      <a:gd name="connsiteX6" fmla="*/ 54500 w 221936"/>
                      <a:gd name="connsiteY6" fmla="*/ 740860 h 756581"/>
                      <a:gd name="connsiteX7" fmla="*/ 177536 w 221936"/>
                      <a:gd name="connsiteY7" fmla="*/ 720318 h 756581"/>
                      <a:gd name="connsiteX8" fmla="*/ 199192 w 221936"/>
                      <a:gd name="connsiteY8" fmla="*/ 547553 h 756581"/>
                      <a:gd name="connsiteX9" fmla="*/ 104276 w 221936"/>
                      <a:gd name="connsiteY9" fmla="*/ 369619 h 756581"/>
                      <a:gd name="connsiteX0" fmla="*/ 102535 w 220099"/>
                      <a:gd name="connsiteY0" fmla="*/ 362869 h 749831"/>
                      <a:gd name="connsiteX1" fmla="*/ 4410 w 220099"/>
                      <a:gd name="connsiteY1" fmla="*/ 161987 h 749831"/>
                      <a:gd name="connsiteX2" fmla="*/ 31460 w 220099"/>
                      <a:gd name="connsiteY2" fmla="*/ 35254 h 749831"/>
                      <a:gd name="connsiteX3" fmla="*/ 159619 w 220099"/>
                      <a:gd name="connsiteY3" fmla="*/ 7536 h 749831"/>
                      <a:gd name="connsiteX4" fmla="*/ 213359 w 220099"/>
                      <a:gd name="connsiteY4" fmla="*/ 151960 h 749831"/>
                      <a:gd name="connsiteX5" fmla="*/ 12611 w 220099"/>
                      <a:gd name="connsiteY5" fmla="*/ 547487 h 749831"/>
                      <a:gd name="connsiteX6" fmla="*/ 52759 w 220099"/>
                      <a:gd name="connsiteY6" fmla="*/ 734110 h 749831"/>
                      <a:gd name="connsiteX7" fmla="*/ 175795 w 220099"/>
                      <a:gd name="connsiteY7" fmla="*/ 713568 h 749831"/>
                      <a:gd name="connsiteX8" fmla="*/ 197451 w 220099"/>
                      <a:gd name="connsiteY8" fmla="*/ 540803 h 749831"/>
                      <a:gd name="connsiteX9" fmla="*/ 102535 w 220099"/>
                      <a:gd name="connsiteY9" fmla="*/ 362869 h 749831"/>
                      <a:gd name="connsiteX0" fmla="*/ 106614 w 224374"/>
                      <a:gd name="connsiteY0" fmla="*/ 365728 h 752690"/>
                      <a:gd name="connsiteX1" fmla="*/ 8489 w 224374"/>
                      <a:gd name="connsiteY1" fmla="*/ 164846 h 752690"/>
                      <a:gd name="connsiteX2" fmla="*/ 22706 w 224374"/>
                      <a:gd name="connsiteY2" fmla="*/ 28488 h 752690"/>
                      <a:gd name="connsiteX3" fmla="*/ 163698 w 224374"/>
                      <a:gd name="connsiteY3" fmla="*/ 10395 h 752690"/>
                      <a:gd name="connsiteX4" fmla="*/ 217438 w 224374"/>
                      <a:gd name="connsiteY4" fmla="*/ 154819 h 752690"/>
                      <a:gd name="connsiteX5" fmla="*/ 16690 w 224374"/>
                      <a:gd name="connsiteY5" fmla="*/ 550346 h 752690"/>
                      <a:gd name="connsiteX6" fmla="*/ 56838 w 224374"/>
                      <a:gd name="connsiteY6" fmla="*/ 736969 h 752690"/>
                      <a:gd name="connsiteX7" fmla="*/ 179874 w 224374"/>
                      <a:gd name="connsiteY7" fmla="*/ 716427 h 752690"/>
                      <a:gd name="connsiteX8" fmla="*/ 201530 w 224374"/>
                      <a:gd name="connsiteY8" fmla="*/ 543662 h 752690"/>
                      <a:gd name="connsiteX9" fmla="*/ 106614 w 224374"/>
                      <a:gd name="connsiteY9" fmla="*/ 365728 h 752690"/>
                      <a:gd name="connsiteX0" fmla="*/ 106614 w 224374"/>
                      <a:gd name="connsiteY0" fmla="*/ 365728 h 752690"/>
                      <a:gd name="connsiteX1" fmla="*/ 8489 w 224374"/>
                      <a:gd name="connsiteY1" fmla="*/ 164846 h 752690"/>
                      <a:gd name="connsiteX2" fmla="*/ 22706 w 224374"/>
                      <a:gd name="connsiteY2" fmla="*/ 28488 h 752690"/>
                      <a:gd name="connsiteX3" fmla="*/ 163698 w 224374"/>
                      <a:gd name="connsiteY3" fmla="*/ 10395 h 752690"/>
                      <a:gd name="connsiteX4" fmla="*/ 217438 w 224374"/>
                      <a:gd name="connsiteY4" fmla="*/ 154819 h 752690"/>
                      <a:gd name="connsiteX5" fmla="*/ 16690 w 224374"/>
                      <a:gd name="connsiteY5" fmla="*/ 550346 h 752690"/>
                      <a:gd name="connsiteX6" fmla="*/ 56838 w 224374"/>
                      <a:gd name="connsiteY6" fmla="*/ 736969 h 752690"/>
                      <a:gd name="connsiteX7" fmla="*/ 179874 w 224374"/>
                      <a:gd name="connsiteY7" fmla="*/ 716427 h 752690"/>
                      <a:gd name="connsiteX8" fmla="*/ 217572 w 224374"/>
                      <a:gd name="connsiteY8" fmla="*/ 550079 h 752690"/>
                      <a:gd name="connsiteX9" fmla="*/ 106614 w 224374"/>
                      <a:gd name="connsiteY9" fmla="*/ 365728 h 752690"/>
                      <a:gd name="connsiteX0" fmla="*/ 106614 w 224374"/>
                      <a:gd name="connsiteY0" fmla="*/ 365728 h 757015"/>
                      <a:gd name="connsiteX1" fmla="*/ 8489 w 224374"/>
                      <a:gd name="connsiteY1" fmla="*/ 164846 h 757015"/>
                      <a:gd name="connsiteX2" fmla="*/ 22706 w 224374"/>
                      <a:gd name="connsiteY2" fmla="*/ 28488 h 757015"/>
                      <a:gd name="connsiteX3" fmla="*/ 163698 w 224374"/>
                      <a:gd name="connsiteY3" fmla="*/ 10395 h 757015"/>
                      <a:gd name="connsiteX4" fmla="*/ 217438 w 224374"/>
                      <a:gd name="connsiteY4" fmla="*/ 154819 h 757015"/>
                      <a:gd name="connsiteX5" fmla="*/ 16690 w 224374"/>
                      <a:gd name="connsiteY5" fmla="*/ 550346 h 757015"/>
                      <a:gd name="connsiteX6" fmla="*/ 56838 w 224374"/>
                      <a:gd name="connsiteY6" fmla="*/ 736969 h 757015"/>
                      <a:gd name="connsiteX7" fmla="*/ 192708 w 224374"/>
                      <a:gd name="connsiteY7" fmla="*/ 726052 h 757015"/>
                      <a:gd name="connsiteX8" fmla="*/ 217572 w 224374"/>
                      <a:gd name="connsiteY8" fmla="*/ 550079 h 757015"/>
                      <a:gd name="connsiteX9" fmla="*/ 106614 w 224374"/>
                      <a:gd name="connsiteY9" fmla="*/ 365728 h 757015"/>
                      <a:gd name="connsiteX0" fmla="*/ 100770 w 218193"/>
                      <a:gd name="connsiteY0" fmla="*/ 372867 h 764154"/>
                      <a:gd name="connsiteX1" fmla="*/ 2645 w 218193"/>
                      <a:gd name="connsiteY1" fmla="*/ 171985 h 764154"/>
                      <a:gd name="connsiteX2" fmla="*/ 39321 w 218193"/>
                      <a:gd name="connsiteY2" fmla="*/ 19585 h 764154"/>
                      <a:gd name="connsiteX3" fmla="*/ 157854 w 218193"/>
                      <a:gd name="connsiteY3" fmla="*/ 17534 h 764154"/>
                      <a:gd name="connsiteX4" fmla="*/ 211594 w 218193"/>
                      <a:gd name="connsiteY4" fmla="*/ 161958 h 764154"/>
                      <a:gd name="connsiteX5" fmla="*/ 10846 w 218193"/>
                      <a:gd name="connsiteY5" fmla="*/ 557485 h 764154"/>
                      <a:gd name="connsiteX6" fmla="*/ 50994 w 218193"/>
                      <a:gd name="connsiteY6" fmla="*/ 744108 h 764154"/>
                      <a:gd name="connsiteX7" fmla="*/ 186864 w 218193"/>
                      <a:gd name="connsiteY7" fmla="*/ 733191 h 764154"/>
                      <a:gd name="connsiteX8" fmla="*/ 211728 w 218193"/>
                      <a:gd name="connsiteY8" fmla="*/ 557218 h 764154"/>
                      <a:gd name="connsiteX9" fmla="*/ 100770 w 218193"/>
                      <a:gd name="connsiteY9" fmla="*/ 372867 h 764154"/>
                      <a:gd name="connsiteX0" fmla="*/ 103770 w 221193"/>
                      <a:gd name="connsiteY0" fmla="*/ 373064 h 764351"/>
                      <a:gd name="connsiteX1" fmla="*/ 2436 w 221193"/>
                      <a:gd name="connsiteY1" fmla="*/ 175390 h 764351"/>
                      <a:gd name="connsiteX2" fmla="*/ 42321 w 221193"/>
                      <a:gd name="connsiteY2" fmla="*/ 19782 h 764351"/>
                      <a:gd name="connsiteX3" fmla="*/ 160854 w 221193"/>
                      <a:gd name="connsiteY3" fmla="*/ 17731 h 764351"/>
                      <a:gd name="connsiteX4" fmla="*/ 214594 w 221193"/>
                      <a:gd name="connsiteY4" fmla="*/ 162155 h 764351"/>
                      <a:gd name="connsiteX5" fmla="*/ 13846 w 221193"/>
                      <a:gd name="connsiteY5" fmla="*/ 557682 h 764351"/>
                      <a:gd name="connsiteX6" fmla="*/ 53994 w 221193"/>
                      <a:gd name="connsiteY6" fmla="*/ 744305 h 764351"/>
                      <a:gd name="connsiteX7" fmla="*/ 189864 w 221193"/>
                      <a:gd name="connsiteY7" fmla="*/ 733388 h 764351"/>
                      <a:gd name="connsiteX8" fmla="*/ 214728 w 221193"/>
                      <a:gd name="connsiteY8" fmla="*/ 557415 h 764351"/>
                      <a:gd name="connsiteX9" fmla="*/ 103770 w 221193"/>
                      <a:gd name="connsiteY9" fmla="*/ 373064 h 764351"/>
                      <a:gd name="connsiteX0" fmla="*/ 101354 w 218777"/>
                      <a:gd name="connsiteY0" fmla="*/ 373064 h 764351"/>
                      <a:gd name="connsiteX1" fmla="*/ 20 w 218777"/>
                      <a:gd name="connsiteY1" fmla="*/ 175390 h 764351"/>
                      <a:gd name="connsiteX2" fmla="*/ 39905 w 218777"/>
                      <a:gd name="connsiteY2" fmla="*/ 19782 h 764351"/>
                      <a:gd name="connsiteX3" fmla="*/ 158438 w 218777"/>
                      <a:gd name="connsiteY3" fmla="*/ 17731 h 764351"/>
                      <a:gd name="connsiteX4" fmla="*/ 212178 w 218777"/>
                      <a:gd name="connsiteY4" fmla="*/ 162155 h 764351"/>
                      <a:gd name="connsiteX5" fmla="*/ 11430 w 218777"/>
                      <a:gd name="connsiteY5" fmla="*/ 557682 h 764351"/>
                      <a:gd name="connsiteX6" fmla="*/ 51578 w 218777"/>
                      <a:gd name="connsiteY6" fmla="*/ 744305 h 764351"/>
                      <a:gd name="connsiteX7" fmla="*/ 187448 w 218777"/>
                      <a:gd name="connsiteY7" fmla="*/ 733388 h 764351"/>
                      <a:gd name="connsiteX8" fmla="*/ 212312 w 218777"/>
                      <a:gd name="connsiteY8" fmla="*/ 557415 h 764351"/>
                      <a:gd name="connsiteX9" fmla="*/ 101354 w 218777"/>
                      <a:gd name="connsiteY9" fmla="*/ 373064 h 764351"/>
                      <a:gd name="connsiteX0" fmla="*/ 104214 w 221683"/>
                      <a:gd name="connsiteY0" fmla="*/ 362955 h 754242"/>
                      <a:gd name="connsiteX1" fmla="*/ 2880 w 221683"/>
                      <a:gd name="connsiteY1" fmla="*/ 165281 h 754242"/>
                      <a:gd name="connsiteX2" fmla="*/ 39556 w 221683"/>
                      <a:gd name="connsiteY2" fmla="*/ 35340 h 754242"/>
                      <a:gd name="connsiteX3" fmla="*/ 161298 w 221683"/>
                      <a:gd name="connsiteY3" fmla="*/ 7622 h 754242"/>
                      <a:gd name="connsiteX4" fmla="*/ 215038 w 221683"/>
                      <a:gd name="connsiteY4" fmla="*/ 152046 h 754242"/>
                      <a:gd name="connsiteX5" fmla="*/ 14290 w 221683"/>
                      <a:gd name="connsiteY5" fmla="*/ 547573 h 754242"/>
                      <a:gd name="connsiteX6" fmla="*/ 54438 w 221683"/>
                      <a:gd name="connsiteY6" fmla="*/ 734196 h 754242"/>
                      <a:gd name="connsiteX7" fmla="*/ 190308 w 221683"/>
                      <a:gd name="connsiteY7" fmla="*/ 723279 h 754242"/>
                      <a:gd name="connsiteX8" fmla="*/ 215172 w 221683"/>
                      <a:gd name="connsiteY8" fmla="*/ 547306 h 754242"/>
                      <a:gd name="connsiteX9" fmla="*/ 104214 w 221683"/>
                      <a:gd name="connsiteY9" fmla="*/ 362955 h 754242"/>
                      <a:gd name="connsiteX0" fmla="*/ 103390 w 220773"/>
                      <a:gd name="connsiteY0" fmla="*/ 368349 h 759636"/>
                      <a:gd name="connsiteX1" fmla="*/ 2056 w 220773"/>
                      <a:gd name="connsiteY1" fmla="*/ 170675 h 759636"/>
                      <a:gd name="connsiteX2" fmla="*/ 45148 w 220773"/>
                      <a:gd name="connsiteY2" fmla="*/ 24692 h 759636"/>
                      <a:gd name="connsiteX3" fmla="*/ 160474 w 220773"/>
                      <a:gd name="connsiteY3" fmla="*/ 13016 h 759636"/>
                      <a:gd name="connsiteX4" fmla="*/ 214214 w 220773"/>
                      <a:gd name="connsiteY4" fmla="*/ 157440 h 759636"/>
                      <a:gd name="connsiteX5" fmla="*/ 13466 w 220773"/>
                      <a:gd name="connsiteY5" fmla="*/ 552967 h 759636"/>
                      <a:gd name="connsiteX6" fmla="*/ 53614 w 220773"/>
                      <a:gd name="connsiteY6" fmla="*/ 739590 h 759636"/>
                      <a:gd name="connsiteX7" fmla="*/ 189484 w 220773"/>
                      <a:gd name="connsiteY7" fmla="*/ 728673 h 759636"/>
                      <a:gd name="connsiteX8" fmla="*/ 214348 w 220773"/>
                      <a:gd name="connsiteY8" fmla="*/ 552700 h 759636"/>
                      <a:gd name="connsiteX9" fmla="*/ 103390 w 220773"/>
                      <a:gd name="connsiteY9" fmla="*/ 368349 h 759636"/>
                      <a:gd name="connsiteX0" fmla="*/ 103390 w 220773"/>
                      <a:gd name="connsiteY0" fmla="*/ 368579 h 759866"/>
                      <a:gd name="connsiteX1" fmla="*/ 2056 w 220773"/>
                      <a:gd name="connsiteY1" fmla="*/ 170905 h 759866"/>
                      <a:gd name="connsiteX2" fmla="*/ 45148 w 220773"/>
                      <a:gd name="connsiteY2" fmla="*/ 24922 h 759866"/>
                      <a:gd name="connsiteX3" fmla="*/ 160474 w 220773"/>
                      <a:gd name="connsiteY3" fmla="*/ 13246 h 759866"/>
                      <a:gd name="connsiteX4" fmla="*/ 207798 w 220773"/>
                      <a:gd name="connsiteY4" fmla="*/ 160878 h 759866"/>
                      <a:gd name="connsiteX5" fmla="*/ 13466 w 220773"/>
                      <a:gd name="connsiteY5" fmla="*/ 553197 h 759866"/>
                      <a:gd name="connsiteX6" fmla="*/ 53614 w 220773"/>
                      <a:gd name="connsiteY6" fmla="*/ 739820 h 759866"/>
                      <a:gd name="connsiteX7" fmla="*/ 189484 w 220773"/>
                      <a:gd name="connsiteY7" fmla="*/ 728903 h 759866"/>
                      <a:gd name="connsiteX8" fmla="*/ 214348 w 220773"/>
                      <a:gd name="connsiteY8" fmla="*/ 552930 h 759866"/>
                      <a:gd name="connsiteX9" fmla="*/ 103390 w 220773"/>
                      <a:gd name="connsiteY9" fmla="*/ 368579 h 759866"/>
                      <a:gd name="connsiteX0" fmla="*/ 103390 w 220773"/>
                      <a:gd name="connsiteY0" fmla="*/ 368579 h 759866"/>
                      <a:gd name="connsiteX1" fmla="*/ 2056 w 220773"/>
                      <a:gd name="connsiteY1" fmla="*/ 170905 h 759866"/>
                      <a:gd name="connsiteX2" fmla="*/ 45148 w 220773"/>
                      <a:gd name="connsiteY2" fmla="*/ 24922 h 759866"/>
                      <a:gd name="connsiteX3" fmla="*/ 160474 w 220773"/>
                      <a:gd name="connsiteY3" fmla="*/ 13246 h 759866"/>
                      <a:gd name="connsiteX4" fmla="*/ 207798 w 220773"/>
                      <a:gd name="connsiteY4" fmla="*/ 160878 h 759866"/>
                      <a:gd name="connsiteX5" fmla="*/ 13466 w 220773"/>
                      <a:gd name="connsiteY5" fmla="*/ 553197 h 759866"/>
                      <a:gd name="connsiteX6" fmla="*/ 53614 w 220773"/>
                      <a:gd name="connsiteY6" fmla="*/ 739820 h 759866"/>
                      <a:gd name="connsiteX7" fmla="*/ 189484 w 220773"/>
                      <a:gd name="connsiteY7" fmla="*/ 728903 h 759866"/>
                      <a:gd name="connsiteX8" fmla="*/ 214348 w 220773"/>
                      <a:gd name="connsiteY8" fmla="*/ 552930 h 759866"/>
                      <a:gd name="connsiteX9" fmla="*/ 103390 w 220773"/>
                      <a:gd name="connsiteY9" fmla="*/ 368579 h 759866"/>
                      <a:gd name="connsiteX0" fmla="*/ 103390 w 223923"/>
                      <a:gd name="connsiteY0" fmla="*/ 368810 h 760097"/>
                      <a:gd name="connsiteX1" fmla="*/ 2056 w 223923"/>
                      <a:gd name="connsiteY1" fmla="*/ 171136 h 760097"/>
                      <a:gd name="connsiteX2" fmla="*/ 45148 w 223923"/>
                      <a:gd name="connsiteY2" fmla="*/ 25153 h 760097"/>
                      <a:gd name="connsiteX3" fmla="*/ 160474 w 223923"/>
                      <a:gd name="connsiteY3" fmla="*/ 13477 h 760097"/>
                      <a:gd name="connsiteX4" fmla="*/ 223840 w 223923"/>
                      <a:gd name="connsiteY4" fmla="*/ 164318 h 760097"/>
                      <a:gd name="connsiteX5" fmla="*/ 13466 w 223923"/>
                      <a:gd name="connsiteY5" fmla="*/ 553428 h 760097"/>
                      <a:gd name="connsiteX6" fmla="*/ 53614 w 223923"/>
                      <a:gd name="connsiteY6" fmla="*/ 740051 h 760097"/>
                      <a:gd name="connsiteX7" fmla="*/ 189484 w 223923"/>
                      <a:gd name="connsiteY7" fmla="*/ 729134 h 760097"/>
                      <a:gd name="connsiteX8" fmla="*/ 214348 w 223923"/>
                      <a:gd name="connsiteY8" fmla="*/ 553161 h 760097"/>
                      <a:gd name="connsiteX9" fmla="*/ 103390 w 223923"/>
                      <a:gd name="connsiteY9" fmla="*/ 368810 h 760097"/>
                      <a:gd name="connsiteX0" fmla="*/ 112635 w 233168"/>
                      <a:gd name="connsiteY0" fmla="*/ 369280 h 760567"/>
                      <a:gd name="connsiteX1" fmla="*/ 1676 w 233168"/>
                      <a:gd name="connsiteY1" fmla="*/ 181231 h 760567"/>
                      <a:gd name="connsiteX2" fmla="*/ 54393 w 233168"/>
                      <a:gd name="connsiteY2" fmla="*/ 25623 h 760567"/>
                      <a:gd name="connsiteX3" fmla="*/ 169719 w 233168"/>
                      <a:gd name="connsiteY3" fmla="*/ 13947 h 760567"/>
                      <a:gd name="connsiteX4" fmla="*/ 233085 w 233168"/>
                      <a:gd name="connsiteY4" fmla="*/ 164788 h 760567"/>
                      <a:gd name="connsiteX5" fmla="*/ 22711 w 233168"/>
                      <a:gd name="connsiteY5" fmla="*/ 553898 h 760567"/>
                      <a:gd name="connsiteX6" fmla="*/ 62859 w 233168"/>
                      <a:gd name="connsiteY6" fmla="*/ 740521 h 760567"/>
                      <a:gd name="connsiteX7" fmla="*/ 198729 w 233168"/>
                      <a:gd name="connsiteY7" fmla="*/ 729604 h 760567"/>
                      <a:gd name="connsiteX8" fmla="*/ 223593 w 233168"/>
                      <a:gd name="connsiteY8" fmla="*/ 553631 h 760567"/>
                      <a:gd name="connsiteX9" fmla="*/ 112635 w 233168"/>
                      <a:gd name="connsiteY9" fmla="*/ 369280 h 760567"/>
                      <a:gd name="connsiteX0" fmla="*/ 111224 w 231757"/>
                      <a:gd name="connsiteY0" fmla="*/ 369280 h 760567"/>
                      <a:gd name="connsiteX1" fmla="*/ 265 w 231757"/>
                      <a:gd name="connsiteY1" fmla="*/ 181231 h 760567"/>
                      <a:gd name="connsiteX2" fmla="*/ 52982 w 231757"/>
                      <a:gd name="connsiteY2" fmla="*/ 25623 h 760567"/>
                      <a:gd name="connsiteX3" fmla="*/ 168308 w 231757"/>
                      <a:gd name="connsiteY3" fmla="*/ 13947 h 760567"/>
                      <a:gd name="connsiteX4" fmla="*/ 231674 w 231757"/>
                      <a:gd name="connsiteY4" fmla="*/ 164788 h 760567"/>
                      <a:gd name="connsiteX5" fmla="*/ 21300 w 231757"/>
                      <a:gd name="connsiteY5" fmla="*/ 553898 h 760567"/>
                      <a:gd name="connsiteX6" fmla="*/ 61448 w 231757"/>
                      <a:gd name="connsiteY6" fmla="*/ 740521 h 760567"/>
                      <a:gd name="connsiteX7" fmla="*/ 197318 w 231757"/>
                      <a:gd name="connsiteY7" fmla="*/ 729604 h 760567"/>
                      <a:gd name="connsiteX8" fmla="*/ 222182 w 231757"/>
                      <a:gd name="connsiteY8" fmla="*/ 553631 h 760567"/>
                      <a:gd name="connsiteX9" fmla="*/ 111224 w 231757"/>
                      <a:gd name="connsiteY9" fmla="*/ 369280 h 760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1757" h="760567">
                        <a:moveTo>
                          <a:pt x="111224" y="369280"/>
                        </a:moveTo>
                        <a:cubicBezTo>
                          <a:pt x="74238" y="307214"/>
                          <a:pt x="3555" y="257758"/>
                          <a:pt x="265" y="181231"/>
                        </a:cubicBezTo>
                        <a:cubicBezTo>
                          <a:pt x="-3025" y="104704"/>
                          <a:pt x="24975" y="53504"/>
                          <a:pt x="52982" y="25623"/>
                        </a:cubicBezTo>
                        <a:cubicBezTo>
                          <a:pt x="80989" y="-2258"/>
                          <a:pt x="138526" y="-9247"/>
                          <a:pt x="168308" y="13947"/>
                        </a:cubicBezTo>
                        <a:cubicBezTo>
                          <a:pt x="198090" y="37141"/>
                          <a:pt x="233716" y="71587"/>
                          <a:pt x="231674" y="164788"/>
                        </a:cubicBezTo>
                        <a:cubicBezTo>
                          <a:pt x="229632" y="257989"/>
                          <a:pt x="49671" y="457943"/>
                          <a:pt x="21300" y="553898"/>
                        </a:cubicBezTo>
                        <a:cubicBezTo>
                          <a:pt x="-7071" y="649853"/>
                          <a:pt x="32112" y="711237"/>
                          <a:pt x="61448" y="740521"/>
                        </a:cubicBezTo>
                        <a:cubicBezTo>
                          <a:pt x="90784" y="769805"/>
                          <a:pt x="168390" y="767704"/>
                          <a:pt x="197318" y="729604"/>
                        </a:cubicBezTo>
                        <a:cubicBezTo>
                          <a:pt x="226246" y="691504"/>
                          <a:pt x="236531" y="613685"/>
                          <a:pt x="222182" y="553631"/>
                        </a:cubicBezTo>
                        <a:cubicBezTo>
                          <a:pt x="207833" y="493577"/>
                          <a:pt x="148210" y="431346"/>
                          <a:pt x="111224" y="369280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ffectLst>
                    <a:glow rad="50800">
                      <a:schemeClr val="accent1">
                        <a:lumMod val="60000"/>
                        <a:lumOff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Right Arrow 71">
                  <a:extLst>
                    <a:ext uri="{FF2B5EF4-FFF2-40B4-BE49-F238E27FC236}">
                      <a16:creationId xmlns:a16="http://schemas.microsoft.com/office/drawing/2014/main" id="{C8CA0A8C-0DBE-464B-A3C7-C44CC9B8E6F7}"/>
                    </a:ext>
                  </a:extLst>
                </p:cNvPr>
                <p:cNvSpPr/>
                <p:nvPr/>
              </p:nvSpPr>
              <p:spPr>
                <a:xfrm rot="2014038">
                  <a:off x="565430" y="1441808"/>
                  <a:ext cx="278418" cy="23205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3" name="Right Arrow 72">
                  <a:extLst>
                    <a:ext uri="{FF2B5EF4-FFF2-40B4-BE49-F238E27FC236}">
                      <a16:creationId xmlns:a16="http://schemas.microsoft.com/office/drawing/2014/main" id="{7C10F187-BCA3-2D46-A8EC-92D3CA555D74}"/>
                    </a:ext>
                  </a:extLst>
                </p:cNvPr>
                <p:cNvSpPr/>
                <p:nvPr/>
              </p:nvSpPr>
              <p:spPr>
                <a:xfrm rot="8180721">
                  <a:off x="565429" y="1838201"/>
                  <a:ext cx="278418" cy="23205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16D116F-5B82-8E49-B593-CE1E8D5912B6}"/>
                  </a:ext>
                </a:extLst>
              </p:cNvPr>
              <p:cNvSpPr/>
              <p:nvPr/>
            </p:nvSpPr>
            <p:spPr>
              <a:xfrm>
                <a:off x="8537658" y="1480358"/>
                <a:ext cx="98646" cy="345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16819D1-B6C6-E344-9185-D01D144806DF}"/>
                  </a:ext>
                </a:extLst>
              </p:cNvPr>
              <p:cNvSpPr txBox="1"/>
              <p:nvPr/>
            </p:nvSpPr>
            <p:spPr>
              <a:xfrm>
                <a:off x="5763816" y="1182183"/>
                <a:ext cx="916297" cy="32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Nonlinear section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D64657-7C01-9D47-86D2-F6EC84F4221D}"/>
                  </a:ext>
                </a:extLst>
              </p:cNvPr>
              <p:cNvSpPr txBox="1"/>
              <p:nvPr/>
            </p:nvSpPr>
            <p:spPr>
              <a:xfrm>
                <a:off x="7055282" y="1182183"/>
                <a:ext cx="1462795" cy="35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Linear Section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DEBA350-0001-7949-B5BE-512F8E0E5B4E}"/>
                  </a:ext>
                </a:extLst>
              </p:cNvPr>
              <p:cNvSpPr txBox="1"/>
              <p:nvPr/>
            </p:nvSpPr>
            <p:spPr>
              <a:xfrm>
                <a:off x="5092130" y="1524744"/>
                <a:ext cx="491808" cy="32399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WDM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AB7FD5F-F904-A647-8F08-CD5F9590CF53}"/>
                </a:ext>
              </a:extLst>
            </p:cNvPr>
            <p:cNvSpPr/>
            <p:nvPr/>
          </p:nvSpPr>
          <p:spPr>
            <a:xfrm>
              <a:off x="5937101" y="1800324"/>
              <a:ext cx="5645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PPSF</a:t>
              </a:r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CF2747A-9005-154E-B130-B674405F9A28}"/>
                </a:ext>
              </a:extLst>
            </p:cNvPr>
            <p:cNvSpPr/>
            <p:nvPr/>
          </p:nvSpPr>
          <p:spPr>
            <a:xfrm>
              <a:off x="6955090" y="1816054"/>
              <a:ext cx="1803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Pol Ctrl + Dispersion</a:t>
              </a:r>
              <a:endParaRPr lang="en-US" dirty="0"/>
            </a:p>
          </p:txBody>
        </p:sp>
      </p:grpSp>
      <p:sp>
        <p:nvSpPr>
          <p:cNvPr id="85" name="Down Arrow 84">
            <a:extLst>
              <a:ext uri="{FF2B5EF4-FFF2-40B4-BE49-F238E27FC236}">
                <a16:creationId xmlns:a16="http://schemas.microsoft.com/office/drawing/2014/main" id="{E50F8AF6-7EFA-3D41-ABD5-B972A5B89769}"/>
              </a:ext>
            </a:extLst>
          </p:cNvPr>
          <p:cNvSpPr/>
          <p:nvPr/>
        </p:nvSpPr>
        <p:spPr>
          <a:xfrm>
            <a:off x="1913788" y="2410010"/>
            <a:ext cx="308610" cy="33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id="{0FF92865-695F-5E4C-AD1E-29431579A752}"/>
              </a:ext>
            </a:extLst>
          </p:cNvPr>
          <p:cNvSpPr/>
          <p:nvPr/>
        </p:nvSpPr>
        <p:spPr>
          <a:xfrm rot="16200000">
            <a:off x="4146977" y="1574407"/>
            <a:ext cx="308610" cy="33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2EC355E-321D-CA46-86B5-B75B25DC4D3C}"/>
              </a:ext>
            </a:extLst>
          </p:cNvPr>
          <p:cNvSpPr txBox="1"/>
          <p:nvPr/>
        </p:nvSpPr>
        <p:spPr>
          <a:xfrm>
            <a:off x="4467453" y="2780166"/>
            <a:ext cx="4676547" cy="189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Applications: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Arbitrary biphoton state generation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Quantum network – entanglement distr.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Metrology – dispersion, phase measurements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id="{607943D4-1560-0B44-AB5F-A88C186A031D}"/>
              </a:ext>
            </a:extLst>
          </p:cNvPr>
          <p:cNvSpPr/>
          <p:nvPr/>
        </p:nvSpPr>
        <p:spPr>
          <a:xfrm rot="16200000">
            <a:off x="4173974" y="3559955"/>
            <a:ext cx="308610" cy="33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id="{F541B98C-CC7A-B340-A029-D13F91A4D70E}"/>
              </a:ext>
            </a:extLst>
          </p:cNvPr>
          <p:cNvSpPr/>
          <p:nvPr/>
        </p:nvSpPr>
        <p:spPr>
          <a:xfrm>
            <a:off x="6550313" y="2400407"/>
            <a:ext cx="308610" cy="33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EB0D1-DE7A-F34D-BB40-A8E109163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0068"/>
            <a:ext cx="9130856" cy="42306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E81F5-7902-3D49-A30C-4C6252484BF8}"/>
              </a:ext>
            </a:extLst>
          </p:cNvPr>
          <p:cNvSpPr/>
          <p:nvPr/>
        </p:nvSpPr>
        <p:spPr>
          <a:xfrm>
            <a:off x="0" y="2628896"/>
            <a:ext cx="9130856" cy="217180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2594607"/>
            <a:ext cx="4211648" cy="1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Graduate students and postdocs</a:t>
            </a: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Arash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Riazi</a:t>
            </a:r>
            <a:endParaRPr lang="en-US" sz="2000" b="1" dirty="0">
              <a:solidFill>
                <a:schemeClr val="bg1"/>
              </a:solidFill>
            </a:endParaRP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Changjia</a:t>
            </a:r>
            <a:r>
              <a:rPr lang="en-US" sz="2000" b="1" dirty="0">
                <a:solidFill>
                  <a:schemeClr val="bg1"/>
                </a:solidFill>
              </a:rPr>
              <a:t> Chen</a:t>
            </a:r>
          </a:p>
          <a:p>
            <a:pPr marL="192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Dr. Eric Zhu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5E0A4-8ECE-A54E-98ED-ACA7A2BDBD77}"/>
              </a:ext>
            </a:extLst>
          </p:cNvPr>
          <p:cNvSpPr/>
          <p:nvPr/>
        </p:nvSpPr>
        <p:spPr>
          <a:xfrm>
            <a:off x="4167642" y="2628896"/>
            <a:ext cx="5056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Colleagues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Prof. John </a:t>
            </a:r>
            <a:r>
              <a:rPr lang="en-US" sz="2000" b="1" dirty="0" err="1">
                <a:solidFill>
                  <a:schemeClr val="bg1"/>
                </a:solidFill>
              </a:rPr>
              <a:t>Sipe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mr-IN" sz="2000" b="1" dirty="0">
                <a:solidFill>
                  <a:schemeClr val="bg1"/>
                </a:solidFill>
              </a:rPr>
              <a:t>–</a:t>
            </a:r>
            <a:r>
              <a:rPr lang="en-US" sz="2000" b="1" dirty="0">
                <a:solidFill>
                  <a:schemeClr val="bg1"/>
                </a:solidFill>
              </a:rPr>
              <a:t> (Toronto)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Prof. Peter </a:t>
            </a:r>
            <a:r>
              <a:rPr lang="en-US" sz="2000" b="1" dirty="0" err="1">
                <a:solidFill>
                  <a:schemeClr val="bg1"/>
                </a:solidFill>
              </a:rPr>
              <a:t>Kazansky</a:t>
            </a:r>
            <a:r>
              <a:rPr lang="en-US" sz="2000" b="1" dirty="0">
                <a:solidFill>
                  <a:schemeClr val="bg1"/>
                </a:solidFill>
              </a:rPr>
              <a:t> (Southampton)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Dr. Alexey </a:t>
            </a:r>
            <a:r>
              <a:rPr lang="en-US" sz="2000" b="1" dirty="0" err="1">
                <a:solidFill>
                  <a:schemeClr val="bg1"/>
                </a:solidFill>
              </a:rPr>
              <a:t>Gladyshev</a:t>
            </a:r>
            <a:r>
              <a:rPr lang="en-US" sz="2000" b="1" dirty="0">
                <a:solidFill>
                  <a:schemeClr val="bg1"/>
                </a:solidFill>
              </a:rPr>
              <a:t> (Russia)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78B3C-C218-474E-994D-F8C879E4B372}"/>
              </a:ext>
            </a:extLst>
          </p:cNvPr>
          <p:cNvSpPr/>
          <p:nvPr/>
        </p:nvSpPr>
        <p:spPr>
          <a:xfrm>
            <a:off x="1168988" y="4249204"/>
            <a:ext cx="6085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Postdoc Position Open: </a:t>
            </a:r>
            <a:r>
              <a:rPr lang="en-US" sz="2400" dirty="0" err="1">
                <a:solidFill>
                  <a:schemeClr val="bg1"/>
                </a:solidFill>
              </a:rPr>
              <a:t>l.qian@utoronto.ca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28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1B3AA-135D-9F43-902B-374B960F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79B87-B7AB-5F47-819C-BAD38210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489555-E072-5E44-8547-82FBF46CCE2E}"/>
              </a:ext>
            </a:extLst>
          </p:cNvPr>
          <p:cNvSpPr/>
          <p:nvPr/>
        </p:nvSpPr>
        <p:spPr>
          <a:xfrm>
            <a:off x="0" y="-61632"/>
            <a:ext cx="9144000" cy="68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032FE-B818-1D41-B22F-92EBC6B40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902" y="1543219"/>
            <a:ext cx="7552196" cy="1966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rgbClr val="FF0000"/>
                </a:solidFill>
              </a:rPr>
              <a:t>Practical</a:t>
            </a:r>
            <a:r>
              <a:rPr lang="en-US" sz="3200" dirty="0">
                <a:solidFill>
                  <a:schemeClr val="tx1"/>
                </a:solidFill>
              </a:rPr>
              <a:t> Source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dirty="0">
                <a:solidFill>
                  <a:srgbClr val="FF0000"/>
                </a:solidFill>
              </a:rPr>
              <a:t>Versatile</a:t>
            </a:r>
            <a:r>
              <a:rPr lang="en-US" sz="3200" dirty="0">
                <a:solidFill>
                  <a:schemeClr val="tx1"/>
                </a:solidFill>
              </a:rPr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367735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Polarization Entangled 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917" y="3088611"/>
            <a:ext cx="548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E Y. Zhu, L. </a:t>
            </a:r>
            <a:r>
              <a:rPr lang="en-CA" sz="1600" dirty="0" err="1">
                <a:solidFill>
                  <a:srgbClr val="000000"/>
                </a:solidFill>
              </a:rPr>
              <a:t>Qian</a:t>
            </a:r>
            <a:r>
              <a:rPr lang="en-CA" sz="1600" dirty="0">
                <a:solidFill>
                  <a:srgbClr val="000000"/>
                </a:solidFill>
              </a:rPr>
              <a:t> et al., PRL, </a:t>
            </a:r>
            <a:r>
              <a:rPr lang="en-CA" sz="1600" b="1" dirty="0">
                <a:solidFill>
                  <a:srgbClr val="000000"/>
                </a:solidFill>
              </a:rPr>
              <a:t>108</a:t>
            </a:r>
            <a:r>
              <a:rPr lang="en-CA" sz="1600" dirty="0">
                <a:solidFill>
                  <a:srgbClr val="000000"/>
                </a:solidFill>
              </a:rPr>
              <a:t>, 213902, 2012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917" y="3333194"/>
            <a:ext cx="631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</a:rPr>
              <a:t>E Y. Zhu, L. Qian et al., Opt. </a:t>
            </a:r>
            <a:r>
              <a:rPr lang="en-CA" sz="1600" dirty="0" err="1">
                <a:solidFill>
                  <a:srgbClr val="000000"/>
                </a:solidFill>
              </a:rPr>
              <a:t>Lett</a:t>
            </a:r>
            <a:r>
              <a:rPr lang="en-CA" sz="1600" dirty="0">
                <a:solidFill>
                  <a:srgbClr val="000000"/>
                </a:solidFill>
              </a:rPr>
              <a:t>., </a:t>
            </a:r>
            <a:r>
              <a:rPr lang="en-CA" sz="1600" b="1" dirty="0">
                <a:solidFill>
                  <a:srgbClr val="000000"/>
                </a:solidFill>
              </a:rPr>
              <a:t>38</a:t>
            </a:r>
            <a:r>
              <a:rPr lang="en-CA" sz="1600" dirty="0">
                <a:solidFill>
                  <a:srgbClr val="000000"/>
                </a:solidFill>
              </a:rPr>
              <a:t>, 4397, 2013</a:t>
            </a:r>
          </a:p>
          <a:p>
            <a:r>
              <a:rPr lang="en-CA" sz="1600" dirty="0">
                <a:solidFill>
                  <a:srgbClr val="000000"/>
                </a:solidFill>
              </a:rPr>
              <a:t>C. Chen, L. Qian  et al., Opt. Express, </a:t>
            </a:r>
            <a:r>
              <a:rPr lang="en-CA" sz="1600" b="1" dirty="0">
                <a:solidFill>
                  <a:srgbClr val="000000"/>
                </a:solidFill>
              </a:rPr>
              <a:t>25</a:t>
            </a:r>
            <a:r>
              <a:rPr lang="en-CA" sz="1600" dirty="0">
                <a:solidFill>
                  <a:srgbClr val="000000"/>
                </a:solidFill>
              </a:rPr>
              <a:t>, 22668, 2017</a:t>
            </a:r>
          </a:p>
          <a:p>
            <a:r>
              <a:rPr lang="en-CA" sz="1600" dirty="0">
                <a:solidFill>
                  <a:srgbClr val="000000"/>
                </a:solidFill>
              </a:rPr>
              <a:t>C. Chen, L. Qian  et al., OSA Continuum, </a:t>
            </a:r>
            <a:r>
              <a:rPr lang="en-CA" sz="1600" b="1" dirty="0">
                <a:solidFill>
                  <a:srgbClr val="000000"/>
                </a:solidFill>
              </a:rPr>
              <a:t>1</a:t>
            </a:r>
            <a:r>
              <a:rPr lang="en-CA" sz="1600" dirty="0">
                <a:solidFill>
                  <a:srgbClr val="000000"/>
                </a:solidFill>
              </a:rPr>
              <a:t>, 981, 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167" y="4390830"/>
            <a:ext cx="698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Room-temp, Alignment-free, Compensation-free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86033" y="726745"/>
            <a:ext cx="4542579" cy="1464236"/>
            <a:chOff x="786033" y="726745"/>
            <a:chExt cx="4542579" cy="1464236"/>
          </a:xfrm>
        </p:grpSpPr>
        <p:sp>
          <p:nvSpPr>
            <p:cNvPr id="6" name="TextBox 5"/>
            <p:cNvSpPr txBox="1"/>
            <p:nvPr/>
          </p:nvSpPr>
          <p:spPr>
            <a:xfrm>
              <a:off x="786033" y="726745"/>
              <a:ext cx="4542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Periodically-Poled Silica Fiber</a:t>
              </a:r>
              <a:endParaRPr lang="en-US" sz="2400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8361" y="1412465"/>
              <a:ext cx="3248800" cy="778516"/>
              <a:chOff x="1113359" y="1992004"/>
              <a:chExt cx="3248800" cy="778516"/>
            </a:xfrm>
          </p:grpSpPr>
          <p:sp>
            <p:nvSpPr>
              <p:cNvPr id="15" name="Rectangle 33"/>
              <p:cNvSpPr/>
              <p:nvPr/>
            </p:nvSpPr>
            <p:spPr>
              <a:xfrm>
                <a:off x="1352043" y="2346779"/>
                <a:ext cx="2531986" cy="4237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FF"/>
                    </a:solidFill>
                    <a:latin typeface="Symbol" charset="2"/>
                    <a:ea typeface="Symbol" charset="2"/>
                    <a:cs typeface="Symbol" charset="2"/>
                  </a:rPr>
                  <a:t>c</a:t>
                </a:r>
                <a:r>
                  <a:rPr lang="en-US" sz="2000" baseline="30000" dirty="0">
                    <a:solidFill>
                      <a:srgbClr val="0000FF"/>
                    </a:solidFill>
                  </a:rPr>
                  <a:t>(2)</a:t>
                </a:r>
                <a:r>
                  <a:rPr lang="en-US" sz="2000" dirty="0">
                    <a:solidFill>
                      <a:srgbClr val="0000FF"/>
                    </a:solidFill>
                  </a:rPr>
                  <a:t> SPDC in PPSF</a:t>
                </a:r>
                <a:endParaRPr lang="en-US" sz="2000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13359" y="2125960"/>
                <a:ext cx="151211" cy="190560"/>
              </a:xfrm>
              <a:prstGeom prst="ellipse">
                <a:avLst/>
              </a:prstGeom>
              <a:gradFill>
                <a:gsLst>
                  <a:gs pos="22000">
                    <a:srgbClr val="7030A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192280" y="1992004"/>
                <a:ext cx="169879" cy="543159"/>
                <a:chOff x="3733985" y="2083743"/>
                <a:chExt cx="169879" cy="543159"/>
              </a:xfrm>
            </p:grpSpPr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3758694" y="2139291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3758695" y="2444564"/>
                  <a:ext cx="108000" cy="1080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3000">
                      <a:srgbClr val="00B05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733985" y="2083743"/>
                  <a:ext cx="169879" cy="543159"/>
                </a:xfrm>
                <a:custGeom>
                  <a:avLst/>
                  <a:gdLst>
                    <a:gd name="connsiteX0" fmla="*/ 128117 w 273538"/>
                    <a:gd name="connsiteY0" fmla="*/ 399468 h 836551"/>
                    <a:gd name="connsiteX1" fmla="*/ 1117 w 273538"/>
                    <a:gd name="connsiteY1" fmla="*/ 179335 h 836551"/>
                    <a:gd name="connsiteX2" fmla="*/ 73084 w 273538"/>
                    <a:gd name="connsiteY2" fmla="*/ 26935 h 836551"/>
                    <a:gd name="connsiteX3" fmla="*/ 191617 w 273538"/>
                    <a:gd name="connsiteY3" fmla="*/ 18468 h 836551"/>
                    <a:gd name="connsiteX4" fmla="*/ 267817 w 273538"/>
                    <a:gd name="connsiteY4" fmla="*/ 217435 h 836551"/>
                    <a:gd name="connsiteX5" fmla="*/ 34984 w 273538"/>
                    <a:gd name="connsiteY5" fmla="*/ 539168 h 836551"/>
                    <a:gd name="connsiteX6" fmla="*/ 81550 w 273538"/>
                    <a:gd name="connsiteY6" fmla="*/ 793168 h 836551"/>
                    <a:gd name="connsiteX7" fmla="*/ 178917 w 273538"/>
                    <a:gd name="connsiteY7" fmla="*/ 814335 h 836551"/>
                    <a:gd name="connsiteX8" fmla="*/ 255117 w 273538"/>
                    <a:gd name="connsiteY8" fmla="*/ 564568 h 836551"/>
                    <a:gd name="connsiteX9" fmla="*/ 128117 w 273538"/>
                    <a:gd name="connsiteY9" fmla="*/ 399468 h 836551"/>
                    <a:gd name="connsiteX0" fmla="*/ 102552 w 247973"/>
                    <a:gd name="connsiteY0" fmla="*/ 402003 h 839086"/>
                    <a:gd name="connsiteX1" fmla="*/ 4428 w 247973"/>
                    <a:gd name="connsiteY1" fmla="*/ 229997 h 839086"/>
                    <a:gd name="connsiteX2" fmla="*/ 47519 w 247973"/>
                    <a:gd name="connsiteY2" fmla="*/ 29470 h 839086"/>
                    <a:gd name="connsiteX3" fmla="*/ 166052 w 247973"/>
                    <a:gd name="connsiteY3" fmla="*/ 21003 h 839086"/>
                    <a:gd name="connsiteX4" fmla="*/ 242252 w 247973"/>
                    <a:gd name="connsiteY4" fmla="*/ 219970 h 839086"/>
                    <a:gd name="connsiteX5" fmla="*/ 9419 w 247973"/>
                    <a:gd name="connsiteY5" fmla="*/ 541703 h 839086"/>
                    <a:gd name="connsiteX6" fmla="*/ 55985 w 247973"/>
                    <a:gd name="connsiteY6" fmla="*/ 795703 h 839086"/>
                    <a:gd name="connsiteX7" fmla="*/ 153352 w 247973"/>
                    <a:gd name="connsiteY7" fmla="*/ 816870 h 839086"/>
                    <a:gd name="connsiteX8" fmla="*/ 229552 w 247973"/>
                    <a:gd name="connsiteY8" fmla="*/ 567103 h 839086"/>
                    <a:gd name="connsiteX9" fmla="*/ 102552 w 247973"/>
                    <a:gd name="connsiteY9" fmla="*/ 402003 h 839086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667 w 228800"/>
                    <a:gd name="connsiteY0" fmla="*/ 400055 h 837138"/>
                    <a:gd name="connsiteX1" fmla="*/ 2543 w 228800"/>
                    <a:gd name="connsiteY1" fmla="*/ 228049 h 837138"/>
                    <a:gd name="connsiteX2" fmla="*/ 45634 w 228800"/>
                    <a:gd name="connsiteY2" fmla="*/ 27522 h 837138"/>
                    <a:gd name="connsiteX3" fmla="*/ 164167 w 228800"/>
                    <a:gd name="connsiteY3" fmla="*/ 19055 h 837138"/>
                    <a:gd name="connsiteX4" fmla="*/ 211491 w 228800"/>
                    <a:gd name="connsiteY4" fmla="*/ 189146 h 837138"/>
                    <a:gd name="connsiteX5" fmla="*/ 7534 w 228800"/>
                    <a:gd name="connsiteY5" fmla="*/ 539755 h 837138"/>
                    <a:gd name="connsiteX6" fmla="*/ 54100 w 228800"/>
                    <a:gd name="connsiteY6" fmla="*/ 793755 h 837138"/>
                    <a:gd name="connsiteX7" fmla="*/ 151467 w 228800"/>
                    <a:gd name="connsiteY7" fmla="*/ 814922 h 837138"/>
                    <a:gd name="connsiteX8" fmla="*/ 227667 w 228800"/>
                    <a:gd name="connsiteY8" fmla="*/ 565155 h 837138"/>
                    <a:gd name="connsiteX9" fmla="*/ 100667 w 228800"/>
                    <a:gd name="connsiteY9" fmla="*/ 400055 h 837138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28172"/>
                    <a:gd name="connsiteY0" fmla="*/ 400055 h 835087"/>
                    <a:gd name="connsiteX1" fmla="*/ 1915 w 228172"/>
                    <a:gd name="connsiteY1" fmla="*/ 228049 h 835087"/>
                    <a:gd name="connsiteX2" fmla="*/ 45006 w 228172"/>
                    <a:gd name="connsiteY2" fmla="*/ 27522 h 835087"/>
                    <a:gd name="connsiteX3" fmla="*/ 163539 w 228172"/>
                    <a:gd name="connsiteY3" fmla="*/ 19055 h 835087"/>
                    <a:gd name="connsiteX4" fmla="*/ 210863 w 228172"/>
                    <a:gd name="connsiteY4" fmla="*/ 189146 h 835087"/>
                    <a:gd name="connsiteX5" fmla="*/ 10115 w 228172"/>
                    <a:gd name="connsiteY5" fmla="*/ 584673 h 835087"/>
                    <a:gd name="connsiteX6" fmla="*/ 53472 w 228172"/>
                    <a:gd name="connsiteY6" fmla="*/ 793755 h 835087"/>
                    <a:gd name="connsiteX7" fmla="*/ 150839 w 228172"/>
                    <a:gd name="connsiteY7" fmla="*/ 814922 h 835087"/>
                    <a:gd name="connsiteX8" fmla="*/ 227039 w 228172"/>
                    <a:gd name="connsiteY8" fmla="*/ 565155 h 835087"/>
                    <a:gd name="connsiteX9" fmla="*/ 100039 w 228172"/>
                    <a:gd name="connsiteY9" fmla="*/ 400055 h 835087"/>
                    <a:gd name="connsiteX0" fmla="*/ 100039 w 218422"/>
                    <a:gd name="connsiteY0" fmla="*/ 400055 h 835087"/>
                    <a:gd name="connsiteX1" fmla="*/ 1915 w 218422"/>
                    <a:gd name="connsiteY1" fmla="*/ 228049 h 835087"/>
                    <a:gd name="connsiteX2" fmla="*/ 45006 w 218422"/>
                    <a:gd name="connsiteY2" fmla="*/ 27522 h 835087"/>
                    <a:gd name="connsiteX3" fmla="*/ 163539 w 218422"/>
                    <a:gd name="connsiteY3" fmla="*/ 19055 h 835087"/>
                    <a:gd name="connsiteX4" fmla="*/ 210863 w 218422"/>
                    <a:gd name="connsiteY4" fmla="*/ 189146 h 835087"/>
                    <a:gd name="connsiteX5" fmla="*/ 10115 w 218422"/>
                    <a:gd name="connsiteY5" fmla="*/ 584673 h 835087"/>
                    <a:gd name="connsiteX6" fmla="*/ 53472 w 218422"/>
                    <a:gd name="connsiteY6" fmla="*/ 793755 h 835087"/>
                    <a:gd name="connsiteX7" fmla="*/ 150839 w 218422"/>
                    <a:gd name="connsiteY7" fmla="*/ 814922 h 835087"/>
                    <a:gd name="connsiteX8" fmla="*/ 210997 w 218422"/>
                    <a:gd name="connsiteY8" fmla="*/ 577989 h 835087"/>
                    <a:gd name="connsiteX9" fmla="*/ 100039 w 218422"/>
                    <a:gd name="connsiteY9" fmla="*/ 400055 h 83508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214066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33127"/>
                    <a:gd name="connsiteX1" fmla="*/ 1775 w 221491"/>
                    <a:gd name="connsiteY1" fmla="*/ 190796 h 833127"/>
                    <a:gd name="connsiteX2" fmla="*/ 48075 w 221491"/>
                    <a:gd name="connsiteY2" fmla="*/ 25562 h 833127"/>
                    <a:gd name="connsiteX3" fmla="*/ 166608 w 221491"/>
                    <a:gd name="connsiteY3" fmla="*/ 17095 h 833127"/>
                    <a:gd name="connsiteX4" fmla="*/ 213932 w 221491"/>
                    <a:gd name="connsiteY4" fmla="*/ 187186 h 833127"/>
                    <a:gd name="connsiteX5" fmla="*/ 13184 w 221491"/>
                    <a:gd name="connsiteY5" fmla="*/ 582713 h 833127"/>
                    <a:gd name="connsiteX6" fmla="*/ 56541 w 221491"/>
                    <a:gd name="connsiteY6" fmla="*/ 791795 h 833127"/>
                    <a:gd name="connsiteX7" fmla="*/ 153908 w 221491"/>
                    <a:gd name="connsiteY7" fmla="*/ 812962 h 833127"/>
                    <a:gd name="connsiteX8" fmla="*/ 198024 w 221491"/>
                    <a:gd name="connsiteY8" fmla="*/ 576029 h 833127"/>
                    <a:gd name="connsiteX9" fmla="*/ 103108 w 221491"/>
                    <a:gd name="connsiteY9" fmla="*/ 398095 h 833127"/>
                    <a:gd name="connsiteX0" fmla="*/ 103108 w 221491"/>
                    <a:gd name="connsiteY0" fmla="*/ 398095 h 813378"/>
                    <a:gd name="connsiteX1" fmla="*/ 1775 w 221491"/>
                    <a:gd name="connsiteY1" fmla="*/ 190796 h 813378"/>
                    <a:gd name="connsiteX2" fmla="*/ 48075 w 221491"/>
                    <a:gd name="connsiteY2" fmla="*/ 25562 h 813378"/>
                    <a:gd name="connsiteX3" fmla="*/ 166608 w 221491"/>
                    <a:gd name="connsiteY3" fmla="*/ 17095 h 813378"/>
                    <a:gd name="connsiteX4" fmla="*/ 213932 w 221491"/>
                    <a:gd name="connsiteY4" fmla="*/ 187186 h 813378"/>
                    <a:gd name="connsiteX5" fmla="*/ 13184 w 221491"/>
                    <a:gd name="connsiteY5" fmla="*/ 582713 h 813378"/>
                    <a:gd name="connsiteX6" fmla="*/ 56541 w 221491"/>
                    <a:gd name="connsiteY6" fmla="*/ 791795 h 813378"/>
                    <a:gd name="connsiteX7" fmla="*/ 166742 w 221491"/>
                    <a:gd name="connsiteY7" fmla="*/ 780878 h 813378"/>
                    <a:gd name="connsiteX8" fmla="*/ 198024 w 221491"/>
                    <a:gd name="connsiteY8" fmla="*/ 576029 h 813378"/>
                    <a:gd name="connsiteX9" fmla="*/ 103108 w 221491"/>
                    <a:gd name="connsiteY9" fmla="*/ 398095 h 813378"/>
                    <a:gd name="connsiteX0" fmla="*/ 103108 w 221491"/>
                    <a:gd name="connsiteY0" fmla="*/ 398095 h 803993"/>
                    <a:gd name="connsiteX1" fmla="*/ 1775 w 221491"/>
                    <a:gd name="connsiteY1" fmla="*/ 190796 h 803993"/>
                    <a:gd name="connsiteX2" fmla="*/ 48075 w 221491"/>
                    <a:gd name="connsiteY2" fmla="*/ 25562 h 803993"/>
                    <a:gd name="connsiteX3" fmla="*/ 166608 w 221491"/>
                    <a:gd name="connsiteY3" fmla="*/ 17095 h 803993"/>
                    <a:gd name="connsiteX4" fmla="*/ 213932 w 221491"/>
                    <a:gd name="connsiteY4" fmla="*/ 187186 h 803993"/>
                    <a:gd name="connsiteX5" fmla="*/ 13184 w 221491"/>
                    <a:gd name="connsiteY5" fmla="*/ 582713 h 803993"/>
                    <a:gd name="connsiteX6" fmla="*/ 53332 w 221491"/>
                    <a:gd name="connsiteY6" fmla="*/ 772545 h 803993"/>
                    <a:gd name="connsiteX7" fmla="*/ 166742 w 221491"/>
                    <a:gd name="connsiteY7" fmla="*/ 780878 h 803993"/>
                    <a:gd name="connsiteX8" fmla="*/ 198024 w 221491"/>
                    <a:gd name="connsiteY8" fmla="*/ 576029 h 803993"/>
                    <a:gd name="connsiteX9" fmla="*/ 103108 w 221491"/>
                    <a:gd name="connsiteY9" fmla="*/ 398095 h 803993"/>
                    <a:gd name="connsiteX0" fmla="*/ 103108 w 221491"/>
                    <a:gd name="connsiteY0" fmla="*/ 398095 h 787253"/>
                    <a:gd name="connsiteX1" fmla="*/ 1775 w 221491"/>
                    <a:gd name="connsiteY1" fmla="*/ 190796 h 787253"/>
                    <a:gd name="connsiteX2" fmla="*/ 48075 w 221491"/>
                    <a:gd name="connsiteY2" fmla="*/ 25562 h 787253"/>
                    <a:gd name="connsiteX3" fmla="*/ 166608 w 221491"/>
                    <a:gd name="connsiteY3" fmla="*/ 17095 h 787253"/>
                    <a:gd name="connsiteX4" fmla="*/ 213932 w 221491"/>
                    <a:gd name="connsiteY4" fmla="*/ 187186 h 787253"/>
                    <a:gd name="connsiteX5" fmla="*/ 13184 w 221491"/>
                    <a:gd name="connsiteY5" fmla="*/ 582713 h 787253"/>
                    <a:gd name="connsiteX6" fmla="*/ 53332 w 221491"/>
                    <a:gd name="connsiteY6" fmla="*/ 772545 h 787253"/>
                    <a:gd name="connsiteX7" fmla="*/ 176368 w 221491"/>
                    <a:gd name="connsiteY7" fmla="*/ 748794 h 787253"/>
                    <a:gd name="connsiteX8" fmla="*/ 198024 w 221491"/>
                    <a:gd name="connsiteY8" fmla="*/ 576029 h 787253"/>
                    <a:gd name="connsiteX9" fmla="*/ 103108 w 221491"/>
                    <a:gd name="connsiteY9" fmla="*/ 398095 h 787253"/>
                    <a:gd name="connsiteX0" fmla="*/ 98806 w 217189"/>
                    <a:gd name="connsiteY0" fmla="*/ 397588 h 786746"/>
                    <a:gd name="connsiteX1" fmla="*/ 13515 w 217189"/>
                    <a:gd name="connsiteY1" fmla="*/ 180663 h 786746"/>
                    <a:gd name="connsiteX2" fmla="*/ 43773 w 217189"/>
                    <a:gd name="connsiteY2" fmla="*/ 25055 h 786746"/>
                    <a:gd name="connsiteX3" fmla="*/ 162306 w 217189"/>
                    <a:gd name="connsiteY3" fmla="*/ 16588 h 786746"/>
                    <a:gd name="connsiteX4" fmla="*/ 209630 w 217189"/>
                    <a:gd name="connsiteY4" fmla="*/ 186679 h 786746"/>
                    <a:gd name="connsiteX5" fmla="*/ 8882 w 217189"/>
                    <a:gd name="connsiteY5" fmla="*/ 582206 h 786746"/>
                    <a:gd name="connsiteX6" fmla="*/ 49030 w 217189"/>
                    <a:gd name="connsiteY6" fmla="*/ 772038 h 786746"/>
                    <a:gd name="connsiteX7" fmla="*/ 172066 w 217189"/>
                    <a:gd name="connsiteY7" fmla="*/ 748287 h 786746"/>
                    <a:gd name="connsiteX8" fmla="*/ 193722 w 217189"/>
                    <a:gd name="connsiteY8" fmla="*/ 575522 h 786746"/>
                    <a:gd name="connsiteX9" fmla="*/ 98806 w 217189"/>
                    <a:gd name="connsiteY9" fmla="*/ 397588 h 786746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0039 w 218422"/>
                    <a:gd name="connsiteY0" fmla="*/ 398439 h 777695"/>
                    <a:gd name="connsiteX1" fmla="*/ 1914 w 218422"/>
                    <a:gd name="connsiteY1" fmla="*/ 197557 h 777695"/>
                    <a:gd name="connsiteX2" fmla="*/ 45006 w 218422"/>
                    <a:gd name="connsiteY2" fmla="*/ 25906 h 777695"/>
                    <a:gd name="connsiteX3" fmla="*/ 163539 w 218422"/>
                    <a:gd name="connsiteY3" fmla="*/ 17439 h 777695"/>
                    <a:gd name="connsiteX4" fmla="*/ 210863 w 218422"/>
                    <a:gd name="connsiteY4" fmla="*/ 187530 h 777695"/>
                    <a:gd name="connsiteX5" fmla="*/ 10115 w 218422"/>
                    <a:gd name="connsiteY5" fmla="*/ 583057 h 777695"/>
                    <a:gd name="connsiteX6" fmla="*/ 50263 w 218422"/>
                    <a:gd name="connsiteY6" fmla="*/ 756847 h 777695"/>
                    <a:gd name="connsiteX7" fmla="*/ 173299 w 218422"/>
                    <a:gd name="connsiteY7" fmla="*/ 749138 h 777695"/>
                    <a:gd name="connsiteX8" fmla="*/ 194955 w 218422"/>
                    <a:gd name="connsiteY8" fmla="*/ 576373 h 777695"/>
                    <a:gd name="connsiteX9" fmla="*/ 100039 w 218422"/>
                    <a:gd name="connsiteY9" fmla="*/ 398439 h 777695"/>
                    <a:gd name="connsiteX0" fmla="*/ 100039 w 218422"/>
                    <a:gd name="connsiteY0" fmla="*/ 398439 h 787597"/>
                    <a:gd name="connsiteX1" fmla="*/ 1914 w 218422"/>
                    <a:gd name="connsiteY1" fmla="*/ 197557 h 787597"/>
                    <a:gd name="connsiteX2" fmla="*/ 45006 w 218422"/>
                    <a:gd name="connsiteY2" fmla="*/ 25906 h 787597"/>
                    <a:gd name="connsiteX3" fmla="*/ 163539 w 218422"/>
                    <a:gd name="connsiteY3" fmla="*/ 17439 h 787597"/>
                    <a:gd name="connsiteX4" fmla="*/ 210863 w 218422"/>
                    <a:gd name="connsiteY4" fmla="*/ 187530 h 787597"/>
                    <a:gd name="connsiteX5" fmla="*/ 10115 w 218422"/>
                    <a:gd name="connsiteY5" fmla="*/ 583057 h 787597"/>
                    <a:gd name="connsiteX6" fmla="*/ 50263 w 218422"/>
                    <a:gd name="connsiteY6" fmla="*/ 772889 h 787597"/>
                    <a:gd name="connsiteX7" fmla="*/ 173299 w 218422"/>
                    <a:gd name="connsiteY7" fmla="*/ 749138 h 787597"/>
                    <a:gd name="connsiteX8" fmla="*/ 194955 w 218422"/>
                    <a:gd name="connsiteY8" fmla="*/ 576373 h 787597"/>
                    <a:gd name="connsiteX9" fmla="*/ 100039 w 218422"/>
                    <a:gd name="connsiteY9" fmla="*/ 398439 h 787597"/>
                    <a:gd name="connsiteX0" fmla="*/ 104503 w 223286"/>
                    <a:gd name="connsiteY0" fmla="*/ 389462 h 778620"/>
                    <a:gd name="connsiteX1" fmla="*/ 6378 w 223286"/>
                    <a:gd name="connsiteY1" fmla="*/ 188580 h 778620"/>
                    <a:gd name="connsiteX2" fmla="*/ 27011 w 223286"/>
                    <a:gd name="connsiteY2" fmla="*/ 42596 h 778620"/>
                    <a:gd name="connsiteX3" fmla="*/ 168003 w 223286"/>
                    <a:gd name="connsiteY3" fmla="*/ 8462 h 778620"/>
                    <a:gd name="connsiteX4" fmla="*/ 215327 w 223286"/>
                    <a:gd name="connsiteY4" fmla="*/ 178553 h 778620"/>
                    <a:gd name="connsiteX5" fmla="*/ 14579 w 223286"/>
                    <a:gd name="connsiteY5" fmla="*/ 574080 h 778620"/>
                    <a:gd name="connsiteX6" fmla="*/ 54727 w 223286"/>
                    <a:gd name="connsiteY6" fmla="*/ 763912 h 778620"/>
                    <a:gd name="connsiteX7" fmla="*/ 177763 w 223286"/>
                    <a:gd name="connsiteY7" fmla="*/ 740161 h 778620"/>
                    <a:gd name="connsiteX8" fmla="*/ 199419 w 223286"/>
                    <a:gd name="connsiteY8" fmla="*/ 567396 h 778620"/>
                    <a:gd name="connsiteX9" fmla="*/ 104503 w 223286"/>
                    <a:gd name="connsiteY9" fmla="*/ 389462 h 778620"/>
                    <a:gd name="connsiteX0" fmla="*/ 104276 w 221936"/>
                    <a:gd name="connsiteY0" fmla="*/ 369619 h 758777"/>
                    <a:gd name="connsiteX1" fmla="*/ 6151 w 221936"/>
                    <a:gd name="connsiteY1" fmla="*/ 168737 h 758777"/>
                    <a:gd name="connsiteX2" fmla="*/ 26784 w 221936"/>
                    <a:gd name="connsiteY2" fmla="*/ 22753 h 758777"/>
                    <a:gd name="connsiteX3" fmla="*/ 161360 w 221936"/>
                    <a:gd name="connsiteY3" fmla="*/ 14286 h 758777"/>
                    <a:gd name="connsiteX4" fmla="*/ 215100 w 221936"/>
                    <a:gd name="connsiteY4" fmla="*/ 158710 h 758777"/>
                    <a:gd name="connsiteX5" fmla="*/ 14352 w 221936"/>
                    <a:gd name="connsiteY5" fmla="*/ 554237 h 758777"/>
                    <a:gd name="connsiteX6" fmla="*/ 54500 w 221936"/>
                    <a:gd name="connsiteY6" fmla="*/ 744069 h 758777"/>
                    <a:gd name="connsiteX7" fmla="*/ 177536 w 221936"/>
                    <a:gd name="connsiteY7" fmla="*/ 720318 h 758777"/>
                    <a:gd name="connsiteX8" fmla="*/ 199192 w 221936"/>
                    <a:gd name="connsiteY8" fmla="*/ 547553 h 758777"/>
                    <a:gd name="connsiteX9" fmla="*/ 104276 w 221936"/>
                    <a:gd name="connsiteY9" fmla="*/ 369619 h 758777"/>
                    <a:gd name="connsiteX0" fmla="*/ 104276 w 221936"/>
                    <a:gd name="connsiteY0" fmla="*/ 369619 h 756581"/>
                    <a:gd name="connsiteX1" fmla="*/ 6151 w 221936"/>
                    <a:gd name="connsiteY1" fmla="*/ 168737 h 756581"/>
                    <a:gd name="connsiteX2" fmla="*/ 26784 w 221936"/>
                    <a:gd name="connsiteY2" fmla="*/ 22753 h 756581"/>
                    <a:gd name="connsiteX3" fmla="*/ 161360 w 221936"/>
                    <a:gd name="connsiteY3" fmla="*/ 14286 h 756581"/>
                    <a:gd name="connsiteX4" fmla="*/ 215100 w 221936"/>
                    <a:gd name="connsiteY4" fmla="*/ 158710 h 756581"/>
                    <a:gd name="connsiteX5" fmla="*/ 14352 w 221936"/>
                    <a:gd name="connsiteY5" fmla="*/ 554237 h 756581"/>
                    <a:gd name="connsiteX6" fmla="*/ 54500 w 221936"/>
                    <a:gd name="connsiteY6" fmla="*/ 740860 h 756581"/>
                    <a:gd name="connsiteX7" fmla="*/ 177536 w 221936"/>
                    <a:gd name="connsiteY7" fmla="*/ 720318 h 756581"/>
                    <a:gd name="connsiteX8" fmla="*/ 199192 w 221936"/>
                    <a:gd name="connsiteY8" fmla="*/ 547553 h 756581"/>
                    <a:gd name="connsiteX9" fmla="*/ 104276 w 221936"/>
                    <a:gd name="connsiteY9" fmla="*/ 369619 h 756581"/>
                    <a:gd name="connsiteX0" fmla="*/ 102535 w 220099"/>
                    <a:gd name="connsiteY0" fmla="*/ 362869 h 749831"/>
                    <a:gd name="connsiteX1" fmla="*/ 4410 w 220099"/>
                    <a:gd name="connsiteY1" fmla="*/ 161987 h 749831"/>
                    <a:gd name="connsiteX2" fmla="*/ 31460 w 220099"/>
                    <a:gd name="connsiteY2" fmla="*/ 35254 h 749831"/>
                    <a:gd name="connsiteX3" fmla="*/ 159619 w 220099"/>
                    <a:gd name="connsiteY3" fmla="*/ 7536 h 749831"/>
                    <a:gd name="connsiteX4" fmla="*/ 213359 w 220099"/>
                    <a:gd name="connsiteY4" fmla="*/ 151960 h 749831"/>
                    <a:gd name="connsiteX5" fmla="*/ 12611 w 220099"/>
                    <a:gd name="connsiteY5" fmla="*/ 547487 h 749831"/>
                    <a:gd name="connsiteX6" fmla="*/ 52759 w 220099"/>
                    <a:gd name="connsiteY6" fmla="*/ 734110 h 749831"/>
                    <a:gd name="connsiteX7" fmla="*/ 175795 w 220099"/>
                    <a:gd name="connsiteY7" fmla="*/ 713568 h 749831"/>
                    <a:gd name="connsiteX8" fmla="*/ 197451 w 220099"/>
                    <a:gd name="connsiteY8" fmla="*/ 540803 h 749831"/>
                    <a:gd name="connsiteX9" fmla="*/ 102535 w 220099"/>
                    <a:gd name="connsiteY9" fmla="*/ 362869 h 749831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01530 w 224374"/>
                    <a:gd name="connsiteY8" fmla="*/ 543662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2690"/>
                    <a:gd name="connsiteX1" fmla="*/ 8489 w 224374"/>
                    <a:gd name="connsiteY1" fmla="*/ 164846 h 752690"/>
                    <a:gd name="connsiteX2" fmla="*/ 22706 w 224374"/>
                    <a:gd name="connsiteY2" fmla="*/ 28488 h 752690"/>
                    <a:gd name="connsiteX3" fmla="*/ 163698 w 224374"/>
                    <a:gd name="connsiteY3" fmla="*/ 10395 h 752690"/>
                    <a:gd name="connsiteX4" fmla="*/ 217438 w 224374"/>
                    <a:gd name="connsiteY4" fmla="*/ 154819 h 752690"/>
                    <a:gd name="connsiteX5" fmla="*/ 16690 w 224374"/>
                    <a:gd name="connsiteY5" fmla="*/ 550346 h 752690"/>
                    <a:gd name="connsiteX6" fmla="*/ 56838 w 224374"/>
                    <a:gd name="connsiteY6" fmla="*/ 736969 h 752690"/>
                    <a:gd name="connsiteX7" fmla="*/ 179874 w 224374"/>
                    <a:gd name="connsiteY7" fmla="*/ 716427 h 752690"/>
                    <a:gd name="connsiteX8" fmla="*/ 217572 w 224374"/>
                    <a:gd name="connsiteY8" fmla="*/ 550079 h 752690"/>
                    <a:gd name="connsiteX9" fmla="*/ 106614 w 224374"/>
                    <a:gd name="connsiteY9" fmla="*/ 365728 h 752690"/>
                    <a:gd name="connsiteX0" fmla="*/ 106614 w 224374"/>
                    <a:gd name="connsiteY0" fmla="*/ 365728 h 757015"/>
                    <a:gd name="connsiteX1" fmla="*/ 8489 w 224374"/>
                    <a:gd name="connsiteY1" fmla="*/ 164846 h 757015"/>
                    <a:gd name="connsiteX2" fmla="*/ 22706 w 224374"/>
                    <a:gd name="connsiteY2" fmla="*/ 28488 h 757015"/>
                    <a:gd name="connsiteX3" fmla="*/ 163698 w 224374"/>
                    <a:gd name="connsiteY3" fmla="*/ 10395 h 757015"/>
                    <a:gd name="connsiteX4" fmla="*/ 217438 w 224374"/>
                    <a:gd name="connsiteY4" fmla="*/ 154819 h 757015"/>
                    <a:gd name="connsiteX5" fmla="*/ 16690 w 224374"/>
                    <a:gd name="connsiteY5" fmla="*/ 550346 h 757015"/>
                    <a:gd name="connsiteX6" fmla="*/ 56838 w 224374"/>
                    <a:gd name="connsiteY6" fmla="*/ 736969 h 757015"/>
                    <a:gd name="connsiteX7" fmla="*/ 192708 w 224374"/>
                    <a:gd name="connsiteY7" fmla="*/ 726052 h 757015"/>
                    <a:gd name="connsiteX8" fmla="*/ 217572 w 224374"/>
                    <a:gd name="connsiteY8" fmla="*/ 550079 h 757015"/>
                    <a:gd name="connsiteX9" fmla="*/ 106614 w 224374"/>
                    <a:gd name="connsiteY9" fmla="*/ 365728 h 757015"/>
                    <a:gd name="connsiteX0" fmla="*/ 100770 w 218193"/>
                    <a:gd name="connsiteY0" fmla="*/ 372867 h 764154"/>
                    <a:gd name="connsiteX1" fmla="*/ 2645 w 218193"/>
                    <a:gd name="connsiteY1" fmla="*/ 171985 h 764154"/>
                    <a:gd name="connsiteX2" fmla="*/ 39321 w 218193"/>
                    <a:gd name="connsiteY2" fmla="*/ 19585 h 764154"/>
                    <a:gd name="connsiteX3" fmla="*/ 157854 w 218193"/>
                    <a:gd name="connsiteY3" fmla="*/ 17534 h 764154"/>
                    <a:gd name="connsiteX4" fmla="*/ 211594 w 218193"/>
                    <a:gd name="connsiteY4" fmla="*/ 161958 h 764154"/>
                    <a:gd name="connsiteX5" fmla="*/ 10846 w 218193"/>
                    <a:gd name="connsiteY5" fmla="*/ 557485 h 764154"/>
                    <a:gd name="connsiteX6" fmla="*/ 50994 w 218193"/>
                    <a:gd name="connsiteY6" fmla="*/ 744108 h 764154"/>
                    <a:gd name="connsiteX7" fmla="*/ 186864 w 218193"/>
                    <a:gd name="connsiteY7" fmla="*/ 733191 h 764154"/>
                    <a:gd name="connsiteX8" fmla="*/ 211728 w 218193"/>
                    <a:gd name="connsiteY8" fmla="*/ 557218 h 764154"/>
                    <a:gd name="connsiteX9" fmla="*/ 100770 w 218193"/>
                    <a:gd name="connsiteY9" fmla="*/ 372867 h 764154"/>
                    <a:gd name="connsiteX0" fmla="*/ 103770 w 221193"/>
                    <a:gd name="connsiteY0" fmla="*/ 373064 h 764351"/>
                    <a:gd name="connsiteX1" fmla="*/ 2436 w 221193"/>
                    <a:gd name="connsiteY1" fmla="*/ 175390 h 764351"/>
                    <a:gd name="connsiteX2" fmla="*/ 42321 w 221193"/>
                    <a:gd name="connsiteY2" fmla="*/ 19782 h 764351"/>
                    <a:gd name="connsiteX3" fmla="*/ 160854 w 221193"/>
                    <a:gd name="connsiteY3" fmla="*/ 17731 h 764351"/>
                    <a:gd name="connsiteX4" fmla="*/ 214594 w 221193"/>
                    <a:gd name="connsiteY4" fmla="*/ 162155 h 764351"/>
                    <a:gd name="connsiteX5" fmla="*/ 13846 w 221193"/>
                    <a:gd name="connsiteY5" fmla="*/ 557682 h 764351"/>
                    <a:gd name="connsiteX6" fmla="*/ 53994 w 221193"/>
                    <a:gd name="connsiteY6" fmla="*/ 744305 h 764351"/>
                    <a:gd name="connsiteX7" fmla="*/ 189864 w 221193"/>
                    <a:gd name="connsiteY7" fmla="*/ 733388 h 764351"/>
                    <a:gd name="connsiteX8" fmla="*/ 214728 w 221193"/>
                    <a:gd name="connsiteY8" fmla="*/ 557415 h 764351"/>
                    <a:gd name="connsiteX9" fmla="*/ 103770 w 221193"/>
                    <a:gd name="connsiteY9" fmla="*/ 373064 h 764351"/>
                    <a:gd name="connsiteX0" fmla="*/ 101354 w 218777"/>
                    <a:gd name="connsiteY0" fmla="*/ 373064 h 764351"/>
                    <a:gd name="connsiteX1" fmla="*/ 20 w 218777"/>
                    <a:gd name="connsiteY1" fmla="*/ 175390 h 764351"/>
                    <a:gd name="connsiteX2" fmla="*/ 39905 w 218777"/>
                    <a:gd name="connsiteY2" fmla="*/ 19782 h 764351"/>
                    <a:gd name="connsiteX3" fmla="*/ 158438 w 218777"/>
                    <a:gd name="connsiteY3" fmla="*/ 17731 h 764351"/>
                    <a:gd name="connsiteX4" fmla="*/ 212178 w 218777"/>
                    <a:gd name="connsiteY4" fmla="*/ 162155 h 764351"/>
                    <a:gd name="connsiteX5" fmla="*/ 11430 w 218777"/>
                    <a:gd name="connsiteY5" fmla="*/ 557682 h 764351"/>
                    <a:gd name="connsiteX6" fmla="*/ 51578 w 218777"/>
                    <a:gd name="connsiteY6" fmla="*/ 744305 h 764351"/>
                    <a:gd name="connsiteX7" fmla="*/ 187448 w 218777"/>
                    <a:gd name="connsiteY7" fmla="*/ 733388 h 764351"/>
                    <a:gd name="connsiteX8" fmla="*/ 212312 w 218777"/>
                    <a:gd name="connsiteY8" fmla="*/ 557415 h 764351"/>
                    <a:gd name="connsiteX9" fmla="*/ 101354 w 218777"/>
                    <a:gd name="connsiteY9" fmla="*/ 373064 h 764351"/>
                    <a:gd name="connsiteX0" fmla="*/ 104214 w 221683"/>
                    <a:gd name="connsiteY0" fmla="*/ 362955 h 754242"/>
                    <a:gd name="connsiteX1" fmla="*/ 2880 w 221683"/>
                    <a:gd name="connsiteY1" fmla="*/ 165281 h 754242"/>
                    <a:gd name="connsiteX2" fmla="*/ 39556 w 221683"/>
                    <a:gd name="connsiteY2" fmla="*/ 35340 h 754242"/>
                    <a:gd name="connsiteX3" fmla="*/ 161298 w 221683"/>
                    <a:gd name="connsiteY3" fmla="*/ 7622 h 754242"/>
                    <a:gd name="connsiteX4" fmla="*/ 215038 w 221683"/>
                    <a:gd name="connsiteY4" fmla="*/ 152046 h 754242"/>
                    <a:gd name="connsiteX5" fmla="*/ 14290 w 221683"/>
                    <a:gd name="connsiteY5" fmla="*/ 547573 h 754242"/>
                    <a:gd name="connsiteX6" fmla="*/ 54438 w 221683"/>
                    <a:gd name="connsiteY6" fmla="*/ 734196 h 754242"/>
                    <a:gd name="connsiteX7" fmla="*/ 190308 w 221683"/>
                    <a:gd name="connsiteY7" fmla="*/ 723279 h 754242"/>
                    <a:gd name="connsiteX8" fmla="*/ 215172 w 221683"/>
                    <a:gd name="connsiteY8" fmla="*/ 547306 h 754242"/>
                    <a:gd name="connsiteX9" fmla="*/ 104214 w 221683"/>
                    <a:gd name="connsiteY9" fmla="*/ 362955 h 754242"/>
                    <a:gd name="connsiteX0" fmla="*/ 103390 w 220773"/>
                    <a:gd name="connsiteY0" fmla="*/ 368349 h 759636"/>
                    <a:gd name="connsiteX1" fmla="*/ 2056 w 220773"/>
                    <a:gd name="connsiteY1" fmla="*/ 170675 h 759636"/>
                    <a:gd name="connsiteX2" fmla="*/ 45148 w 220773"/>
                    <a:gd name="connsiteY2" fmla="*/ 24692 h 759636"/>
                    <a:gd name="connsiteX3" fmla="*/ 160474 w 220773"/>
                    <a:gd name="connsiteY3" fmla="*/ 13016 h 759636"/>
                    <a:gd name="connsiteX4" fmla="*/ 214214 w 220773"/>
                    <a:gd name="connsiteY4" fmla="*/ 157440 h 759636"/>
                    <a:gd name="connsiteX5" fmla="*/ 13466 w 220773"/>
                    <a:gd name="connsiteY5" fmla="*/ 552967 h 759636"/>
                    <a:gd name="connsiteX6" fmla="*/ 53614 w 220773"/>
                    <a:gd name="connsiteY6" fmla="*/ 739590 h 759636"/>
                    <a:gd name="connsiteX7" fmla="*/ 189484 w 220773"/>
                    <a:gd name="connsiteY7" fmla="*/ 728673 h 759636"/>
                    <a:gd name="connsiteX8" fmla="*/ 214348 w 220773"/>
                    <a:gd name="connsiteY8" fmla="*/ 552700 h 759636"/>
                    <a:gd name="connsiteX9" fmla="*/ 103390 w 220773"/>
                    <a:gd name="connsiteY9" fmla="*/ 368349 h 75963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0773"/>
                    <a:gd name="connsiteY0" fmla="*/ 368579 h 759866"/>
                    <a:gd name="connsiteX1" fmla="*/ 2056 w 220773"/>
                    <a:gd name="connsiteY1" fmla="*/ 170905 h 759866"/>
                    <a:gd name="connsiteX2" fmla="*/ 45148 w 220773"/>
                    <a:gd name="connsiteY2" fmla="*/ 24922 h 759866"/>
                    <a:gd name="connsiteX3" fmla="*/ 160474 w 220773"/>
                    <a:gd name="connsiteY3" fmla="*/ 13246 h 759866"/>
                    <a:gd name="connsiteX4" fmla="*/ 207798 w 220773"/>
                    <a:gd name="connsiteY4" fmla="*/ 160878 h 759866"/>
                    <a:gd name="connsiteX5" fmla="*/ 13466 w 220773"/>
                    <a:gd name="connsiteY5" fmla="*/ 553197 h 759866"/>
                    <a:gd name="connsiteX6" fmla="*/ 53614 w 220773"/>
                    <a:gd name="connsiteY6" fmla="*/ 739820 h 759866"/>
                    <a:gd name="connsiteX7" fmla="*/ 189484 w 220773"/>
                    <a:gd name="connsiteY7" fmla="*/ 728903 h 759866"/>
                    <a:gd name="connsiteX8" fmla="*/ 214348 w 220773"/>
                    <a:gd name="connsiteY8" fmla="*/ 552930 h 759866"/>
                    <a:gd name="connsiteX9" fmla="*/ 103390 w 220773"/>
                    <a:gd name="connsiteY9" fmla="*/ 368579 h 759866"/>
                    <a:gd name="connsiteX0" fmla="*/ 103390 w 223923"/>
                    <a:gd name="connsiteY0" fmla="*/ 368810 h 760097"/>
                    <a:gd name="connsiteX1" fmla="*/ 2056 w 223923"/>
                    <a:gd name="connsiteY1" fmla="*/ 171136 h 760097"/>
                    <a:gd name="connsiteX2" fmla="*/ 45148 w 223923"/>
                    <a:gd name="connsiteY2" fmla="*/ 25153 h 760097"/>
                    <a:gd name="connsiteX3" fmla="*/ 160474 w 223923"/>
                    <a:gd name="connsiteY3" fmla="*/ 13477 h 760097"/>
                    <a:gd name="connsiteX4" fmla="*/ 223840 w 223923"/>
                    <a:gd name="connsiteY4" fmla="*/ 164318 h 760097"/>
                    <a:gd name="connsiteX5" fmla="*/ 13466 w 223923"/>
                    <a:gd name="connsiteY5" fmla="*/ 553428 h 760097"/>
                    <a:gd name="connsiteX6" fmla="*/ 53614 w 223923"/>
                    <a:gd name="connsiteY6" fmla="*/ 740051 h 760097"/>
                    <a:gd name="connsiteX7" fmla="*/ 189484 w 223923"/>
                    <a:gd name="connsiteY7" fmla="*/ 729134 h 760097"/>
                    <a:gd name="connsiteX8" fmla="*/ 214348 w 223923"/>
                    <a:gd name="connsiteY8" fmla="*/ 553161 h 760097"/>
                    <a:gd name="connsiteX9" fmla="*/ 103390 w 223923"/>
                    <a:gd name="connsiteY9" fmla="*/ 368810 h 760097"/>
                    <a:gd name="connsiteX0" fmla="*/ 112635 w 233168"/>
                    <a:gd name="connsiteY0" fmla="*/ 369280 h 760567"/>
                    <a:gd name="connsiteX1" fmla="*/ 1676 w 233168"/>
                    <a:gd name="connsiteY1" fmla="*/ 181231 h 760567"/>
                    <a:gd name="connsiteX2" fmla="*/ 54393 w 233168"/>
                    <a:gd name="connsiteY2" fmla="*/ 25623 h 760567"/>
                    <a:gd name="connsiteX3" fmla="*/ 169719 w 233168"/>
                    <a:gd name="connsiteY3" fmla="*/ 13947 h 760567"/>
                    <a:gd name="connsiteX4" fmla="*/ 233085 w 233168"/>
                    <a:gd name="connsiteY4" fmla="*/ 164788 h 760567"/>
                    <a:gd name="connsiteX5" fmla="*/ 22711 w 233168"/>
                    <a:gd name="connsiteY5" fmla="*/ 553898 h 760567"/>
                    <a:gd name="connsiteX6" fmla="*/ 62859 w 233168"/>
                    <a:gd name="connsiteY6" fmla="*/ 740521 h 760567"/>
                    <a:gd name="connsiteX7" fmla="*/ 198729 w 233168"/>
                    <a:gd name="connsiteY7" fmla="*/ 729604 h 760567"/>
                    <a:gd name="connsiteX8" fmla="*/ 223593 w 233168"/>
                    <a:gd name="connsiteY8" fmla="*/ 553631 h 760567"/>
                    <a:gd name="connsiteX9" fmla="*/ 112635 w 233168"/>
                    <a:gd name="connsiteY9" fmla="*/ 369280 h 760567"/>
                    <a:gd name="connsiteX0" fmla="*/ 111224 w 231757"/>
                    <a:gd name="connsiteY0" fmla="*/ 369280 h 760567"/>
                    <a:gd name="connsiteX1" fmla="*/ 265 w 231757"/>
                    <a:gd name="connsiteY1" fmla="*/ 181231 h 760567"/>
                    <a:gd name="connsiteX2" fmla="*/ 52982 w 231757"/>
                    <a:gd name="connsiteY2" fmla="*/ 25623 h 760567"/>
                    <a:gd name="connsiteX3" fmla="*/ 168308 w 231757"/>
                    <a:gd name="connsiteY3" fmla="*/ 13947 h 760567"/>
                    <a:gd name="connsiteX4" fmla="*/ 231674 w 231757"/>
                    <a:gd name="connsiteY4" fmla="*/ 164788 h 760567"/>
                    <a:gd name="connsiteX5" fmla="*/ 21300 w 231757"/>
                    <a:gd name="connsiteY5" fmla="*/ 553898 h 760567"/>
                    <a:gd name="connsiteX6" fmla="*/ 61448 w 231757"/>
                    <a:gd name="connsiteY6" fmla="*/ 740521 h 760567"/>
                    <a:gd name="connsiteX7" fmla="*/ 197318 w 231757"/>
                    <a:gd name="connsiteY7" fmla="*/ 729604 h 760567"/>
                    <a:gd name="connsiteX8" fmla="*/ 222182 w 231757"/>
                    <a:gd name="connsiteY8" fmla="*/ 553631 h 760567"/>
                    <a:gd name="connsiteX9" fmla="*/ 111224 w 231757"/>
                    <a:gd name="connsiteY9" fmla="*/ 369280 h 76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757" h="760567">
                      <a:moveTo>
                        <a:pt x="111224" y="369280"/>
                      </a:moveTo>
                      <a:cubicBezTo>
                        <a:pt x="74238" y="307214"/>
                        <a:pt x="3555" y="257758"/>
                        <a:pt x="265" y="181231"/>
                      </a:cubicBezTo>
                      <a:cubicBezTo>
                        <a:pt x="-3025" y="104704"/>
                        <a:pt x="24975" y="53504"/>
                        <a:pt x="52982" y="25623"/>
                      </a:cubicBezTo>
                      <a:cubicBezTo>
                        <a:pt x="80989" y="-2258"/>
                        <a:pt x="138526" y="-9247"/>
                        <a:pt x="168308" y="13947"/>
                      </a:cubicBezTo>
                      <a:cubicBezTo>
                        <a:pt x="198090" y="37141"/>
                        <a:pt x="233716" y="71587"/>
                        <a:pt x="231674" y="164788"/>
                      </a:cubicBezTo>
                      <a:cubicBezTo>
                        <a:pt x="229632" y="257989"/>
                        <a:pt x="49671" y="457943"/>
                        <a:pt x="21300" y="553898"/>
                      </a:cubicBezTo>
                      <a:cubicBezTo>
                        <a:pt x="-7071" y="649853"/>
                        <a:pt x="32112" y="711237"/>
                        <a:pt x="61448" y="740521"/>
                      </a:cubicBezTo>
                      <a:cubicBezTo>
                        <a:pt x="90784" y="769805"/>
                        <a:pt x="168390" y="767704"/>
                        <a:pt x="197318" y="729604"/>
                      </a:cubicBezTo>
                      <a:cubicBezTo>
                        <a:pt x="226246" y="691504"/>
                        <a:pt x="236531" y="613685"/>
                        <a:pt x="222182" y="553631"/>
                      </a:cubicBezTo>
                      <a:cubicBezTo>
                        <a:pt x="207833" y="493577"/>
                        <a:pt x="148210" y="431346"/>
                        <a:pt x="111224" y="36928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glow rad="50800">
                    <a:schemeClr val="accent1">
                      <a:lumMod val="60000"/>
                      <a:lumOff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667691" y="2109138"/>
                <a:ext cx="2180909" cy="274320"/>
                <a:chOff x="4090669" y="2879377"/>
                <a:chExt cx="2180909" cy="27432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090669" y="2879377"/>
                  <a:ext cx="2179874" cy="274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090670" y="2980423"/>
                  <a:ext cx="2180908" cy="70200"/>
                </a:xfrm>
                <a:prstGeom prst="rect">
                  <a:avLst/>
                </a:prstGeom>
                <a:noFill/>
                <a:ln w="19050">
                  <a:solidFill>
                    <a:srgbClr val="4E67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4379506" y="3015542"/>
                  <a:ext cx="1454800" cy="331"/>
                </a:xfrm>
                <a:prstGeom prst="line">
                  <a:avLst/>
                </a:prstGeom>
                <a:ln w="76200">
                  <a:solidFill>
                    <a:srgbClr val="969696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ight Arrow 32"/>
              <p:cNvSpPr/>
              <p:nvPr/>
            </p:nvSpPr>
            <p:spPr>
              <a:xfrm>
                <a:off x="1342272" y="2116719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3905363" y="2138492"/>
                <a:ext cx="278418" cy="23205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A63B05C-89A3-3746-ADDE-AB6F47C1F6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94" y="798219"/>
            <a:ext cx="3136345" cy="16893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A8E83BC-7F30-4349-BC00-C2464B73CEE7}"/>
              </a:ext>
            </a:extLst>
          </p:cNvPr>
          <p:cNvSpPr/>
          <p:nvPr/>
        </p:nvSpPr>
        <p:spPr>
          <a:xfrm>
            <a:off x="5413294" y="2551280"/>
            <a:ext cx="3717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https://</a:t>
            </a:r>
            <a:r>
              <a:rPr lang="en-US" sz="1000" dirty="0" err="1">
                <a:solidFill>
                  <a:srgbClr val="0000FF"/>
                </a:solidFill>
              </a:rPr>
              <a:t>www.ozoptics.com</a:t>
            </a:r>
            <a:r>
              <a:rPr lang="en-US" sz="1000" dirty="0">
                <a:solidFill>
                  <a:srgbClr val="0000FF"/>
                </a:solidFill>
              </a:rPr>
              <a:t>/ALLNEW_PDF/DTS0158.pdf</a:t>
            </a:r>
          </a:p>
        </p:txBody>
      </p:sp>
    </p:spTree>
    <p:extLst>
      <p:ext uri="{BB962C8B-B14F-4D97-AF65-F5344CB8AC3E}">
        <p14:creationId xmlns:p14="http://schemas.microsoft.com/office/powerpoint/2010/main" val="11316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making of PPSF</a:t>
            </a:r>
          </a:p>
        </p:txBody>
      </p:sp>
      <p:grpSp>
        <p:nvGrpSpPr>
          <p:cNvPr id="8" name="Group 50"/>
          <p:cNvGrpSpPr/>
          <p:nvPr/>
        </p:nvGrpSpPr>
        <p:grpSpPr>
          <a:xfrm>
            <a:off x="5587425" y="1760687"/>
            <a:ext cx="2263396" cy="723506"/>
            <a:chOff x="2961564" y="4926842"/>
            <a:chExt cx="2674961" cy="859809"/>
          </a:xfrm>
        </p:grpSpPr>
        <p:grpSp>
          <p:nvGrpSpPr>
            <p:cNvPr id="9" name="Group 55"/>
            <p:cNvGrpSpPr/>
            <p:nvPr/>
          </p:nvGrpSpPr>
          <p:grpSpPr>
            <a:xfrm>
              <a:off x="3244751" y="5092856"/>
              <a:ext cx="2146107" cy="461795"/>
              <a:chOff x="4800600" y="5051902"/>
              <a:chExt cx="2909088" cy="586898"/>
            </a:xfrm>
          </p:grpSpPr>
          <p:sp>
            <p:nvSpPr>
              <p:cNvPr id="11" name="Freeform 294"/>
              <p:cNvSpPr>
                <a:spLocks/>
              </p:cNvSpPr>
              <p:nvPr/>
            </p:nvSpPr>
            <p:spPr bwMode="auto">
              <a:xfrm>
                <a:off x="4800600" y="5289355"/>
                <a:ext cx="218210" cy="254771"/>
              </a:xfrm>
              <a:custGeom>
                <a:avLst/>
                <a:gdLst/>
                <a:ahLst/>
                <a:cxnLst>
                  <a:cxn ang="0">
                    <a:pos x="1129" y="58"/>
                  </a:cxn>
                  <a:cxn ang="0">
                    <a:pos x="1134" y="53"/>
                  </a:cxn>
                  <a:cxn ang="0">
                    <a:pos x="1129" y="32"/>
                  </a:cxn>
                  <a:cxn ang="0">
                    <a:pos x="1098" y="26"/>
                  </a:cxn>
                  <a:cxn ang="0">
                    <a:pos x="614" y="572"/>
                  </a:cxn>
                  <a:cxn ang="0">
                    <a:pos x="562" y="392"/>
                  </a:cxn>
                  <a:cxn ang="0">
                    <a:pos x="489" y="196"/>
                  </a:cxn>
                  <a:cxn ang="0">
                    <a:pos x="458" y="122"/>
                  </a:cxn>
                  <a:cxn ang="0">
                    <a:pos x="411" y="58"/>
                  </a:cxn>
                  <a:cxn ang="0">
                    <a:pos x="307" y="10"/>
                  </a:cxn>
                  <a:cxn ang="0">
                    <a:pos x="166" y="10"/>
                  </a:cxn>
                  <a:cxn ang="0">
                    <a:pos x="88" y="74"/>
                  </a:cxn>
                  <a:cxn ang="0">
                    <a:pos x="62" y="137"/>
                  </a:cxn>
                  <a:cxn ang="0">
                    <a:pos x="73" y="153"/>
                  </a:cxn>
                  <a:cxn ang="0">
                    <a:pos x="109" y="137"/>
                  </a:cxn>
                  <a:cxn ang="0">
                    <a:pos x="135" y="84"/>
                  </a:cxn>
                  <a:cxn ang="0">
                    <a:pos x="198" y="47"/>
                  </a:cxn>
                  <a:cxn ang="0">
                    <a:pos x="255" y="63"/>
                  </a:cxn>
                  <a:cxn ang="0">
                    <a:pos x="322" y="164"/>
                  </a:cxn>
                  <a:cxn ang="0">
                    <a:pos x="375" y="291"/>
                  </a:cxn>
                  <a:cxn ang="0">
                    <a:pos x="453" y="519"/>
                  </a:cxn>
                  <a:cxn ang="0">
                    <a:pos x="489" y="640"/>
                  </a:cxn>
                  <a:cxn ang="0">
                    <a:pos x="499" y="704"/>
                  </a:cxn>
                  <a:cxn ang="0">
                    <a:pos x="21" y="1244"/>
                  </a:cxn>
                  <a:cxn ang="0">
                    <a:pos x="5" y="1265"/>
                  </a:cxn>
                  <a:cxn ang="0">
                    <a:pos x="0" y="1276"/>
                  </a:cxn>
                  <a:cxn ang="0">
                    <a:pos x="10" y="1297"/>
                  </a:cxn>
                  <a:cxn ang="0">
                    <a:pos x="36" y="1302"/>
                  </a:cxn>
                  <a:cxn ang="0">
                    <a:pos x="52" y="1286"/>
                  </a:cxn>
                  <a:cxn ang="0">
                    <a:pos x="515" y="752"/>
                  </a:cxn>
                  <a:cxn ang="0">
                    <a:pos x="593" y="995"/>
                  </a:cxn>
                  <a:cxn ang="0">
                    <a:pos x="629" y="1106"/>
                  </a:cxn>
                  <a:cxn ang="0">
                    <a:pos x="692" y="1228"/>
                  </a:cxn>
                  <a:cxn ang="0">
                    <a:pos x="765" y="1297"/>
                  </a:cxn>
                  <a:cxn ang="0">
                    <a:pos x="905" y="1324"/>
                  </a:cxn>
                  <a:cxn ang="0">
                    <a:pos x="1015" y="1286"/>
                  </a:cxn>
                  <a:cxn ang="0">
                    <a:pos x="1067" y="1218"/>
                  </a:cxn>
                  <a:cxn ang="0">
                    <a:pos x="1077" y="1186"/>
                  </a:cxn>
                  <a:cxn ang="0">
                    <a:pos x="1041" y="1170"/>
                  </a:cxn>
                  <a:cxn ang="0">
                    <a:pos x="1020" y="1196"/>
                  </a:cxn>
                  <a:cxn ang="0">
                    <a:pos x="957" y="1271"/>
                  </a:cxn>
                  <a:cxn ang="0">
                    <a:pos x="879" y="1265"/>
                  </a:cxn>
                  <a:cxn ang="0">
                    <a:pos x="806" y="1144"/>
                  </a:cxn>
                  <a:cxn ang="0">
                    <a:pos x="734" y="963"/>
                  </a:cxn>
                  <a:cxn ang="0">
                    <a:pos x="650" y="688"/>
                  </a:cxn>
                  <a:cxn ang="0">
                    <a:pos x="1108" y="79"/>
                  </a:cxn>
                </a:cxnLst>
                <a:rect l="0" t="0" r="r" b="b"/>
                <a:pathLst>
                  <a:path w="1134" h="1324">
                    <a:moveTo>
                      <a:pt x="1108" y="79"/>
                    </a:moveTo>
                    <a:lnTo>
                      <a:pt x="1129" y="58"/>
                    </a:lnTo>
                    <a:lnTo>
                      <a:pt x="1129" y="53"/>
                    </a:lnTo>
                    <a:lnTo>
                      <a:pt x="1134" y="53"/>
                    </a:lnTo>
                    <a:lnTo>
                      <a:pt x="1134" y="37"/>
                    </a:lnTo>
                    <a:lnTo>
                      <a:pt x="1129" y="32"/>
                    </a:lnTo>
                    <a:lnTo>
                      <a:pt x="1108" y="21"/>
                    </a:lnTo>
                    <a:lnTo>
                      <a:pt x="1098" y="26"/>
                    </a:lnTo>
                    <a:lnTo>
                      <a:pt x="1077" y="47"/>
                    </a:lnTo>
                    <a:lnTo>
                      <a:pt x="614" y="572"/>
                    </a:lnTo>
                    <a:lnTo>
                      <a:pt x="583" y="471"/>
                    </a:lnTo>
                    <a:lnTo>
                      <a:pt x="562" y="392"/>
                    </a:lnTo>
                    <a:lnTo>
                      <a:pt x="510" y="233"/>
                    </a:lnTo>
                    <a:lnTo>
                      <a:pt x="489" y="196"/>
                    </a:lnTo>
                    <a:lnTo>
                      <a:pt x="473" y="148"/>
                    </a:lnTo>
                    <a:lnTo>
                      <a:pt x="458" y="122"/>
                    </a:lnTo>
                    <a:lnTo>
                      <a:pt x="437" y="90"/>
                    </a:lnTo>
                    <a:lnTo>
                      <a:pt x="411" y="58"/>
                    </a:lnTo>
                    <a:lnTo>
                      <a:pt x="364" y="26"/>
                    </a:lnTo>
                    <a:lnTo>
                      <a:pt x="307" y="10"/>
                    </a:lnTo>
                    <a:lnTo>
                      <a:pt x="229" y="0"/>
                    </a:lnTo>
                    <a:lnTo>
                      <a:pt x="166" y="10"/>
                    </a:lnTo>
                    <a:lnTo>
                      <a:pt x="120" y="37"/>
                    </a:lnTo>
                    <a:lnTo>
                      <a:pt x="88" y="74"/>
                    </a:lnTo>
                    <a:lnTo>
                      <a:pt x="68" y="111"/>
                    </a:lnTo>
                    <a:lnTo>
                      <a:pt x="62" y="137"/>
                    </a:lnTo>
                    <a:lnTo>
                      <a:pt x="62" y="143"/>
                    </a:lnTo>
                    <a:lnTo>
                      <a:pt x="73" y="153"/>
                    </a:lnTo>
                    <a:lnTo>
                      <a:pt x="94" y="153"/>
                    </a:lnTo>
                    <a:lnTo>
                      <a:pt x="109" y="137"/>
                    </a:lnTo>
                    <a:lnTo>
                      <a:pt x="109" y="132"/>
                    </a:lnTo>
                    <a:lnTo>
                      <a:pt x="135" y="84"/>
                    </a:lnTo>
                    <a:lnTo>
                      <a:pt x="172" y="58"/>
                    </a:lnTo>
                    <a:lnTo>
                      <a:pt x="198" y="47"/>
                    </a:lnTo>
                    <a:lnTo>
                      <a:pt x="218" y="47"/>
                    </a:lnTo>
                    <a:lnTo>
                      <a:pt x="255" y="63"/>
                    </a:lnTo>
                    <a:lnTo>
                      <a:pt x="286" y="106"/>
                    </a:lnTo>
                    <a:lnTo>
                      <a:pt x="322" y="164"/>
                    </a:lnTo>
                    <a:lnTo>
                      <a:pt x="349" y="233"/>
                    </a:lnTo>
                    <a:lnTo>
                      <a:pt x="375" y="291"/>
                    </a:lnTo>
                    <a:lnTo>
                      <a:pt x="427" y="439"/>
                    </a:lnTo>
                    <a:lnTo>
                      <a:pt x="453" y="519"/>
                    </a:lnTo>
                    <a:lnTo>
                      <a:pt x="468" y="587"/>
                    </a:lnTo>
                    <a:lnTo>
                      <a:pt x="489" y="640"/>
                    </a:lnTo>
                    <a:lnTo>
                      <a:pt x="499" y="683"/>
                    </a:lnTo>
                    <a:lnTo>
                      <a:pt x="499" y="704"/>
                    </a:lnTo>
                    <a:lnTo>
                      <a:pt x="484" y="720"/>
                    </a:lnTo>
                    <a:lnTo>
                      <a:pt x="21" y="1244"/>
                    </a:lnTo>
                    <a:lnTo>
                      <a:pt x="10" y="1255"/>
                    </a:lnTo>
                    <a:lnTo>
                      <a:pt x="5" y="1265"/>
                    </a:lnTo>
                    <a:lnTo>
                      <a:pt x="0" y="1271"/>
                    </a:lnTo>
                    <a:lnTo>
                      <a:pt x="0" y="1276"/>
                    </a:lnTo>
                    <a:lnTo>
                      <a:pt x="5" y="1292"/>
                    </a:lnTo>
                    <a:lnTo>
                      <a:pt x="10" y="1297"/>
                    </a:lnTo>
                    <a:lnTo>
                      <a:pt x="26" y="1302"/>
                    </a:lnTo>
                    <a:lnTo>
                      <a:pt x="36" y="1302"/>
                    </a:lnTo>
                    <a:lnTo>
                      <a:pt x="42" y="1292"/>
                    </a:lnTo>
                    <a:lnTo>
                      <a:pt x="52" y="1286"/>
                    </a:lnTo>
                    <a:lnTo>
                      <a:pt x="57" y="1281"/>
                    </a:lnTo>
                    <a:lnTo>
                      <a:pt x="515" y="752"/>
                    </a:lnTo>
                    <a:lnTo>
                      <a:pt x="572" y="926"/>
                    </a:lnTo>
                    <a:lnTo>
                      <a:pt x="593" y="995"/>
                    </a:lnTo>
                    <a:lnTo>
                      <a:pt x="609" y="1053"/>
                    </a:lnTo>
                    <a:lnTo>
                      <a:pt x="629" y="1106"/>
                    </a:lnTo>
                    <a:lnTo>
                      <a:pt x="671" y="1191"/>
                    </a:lnTo>
                    <a:lnTo>
                      <a:pt x="692" y="1228"/>
                    </a:lnTo>
                    <a:lnTo>
                      <a:pt x="723" y="1265"/>
                    </a:lnTo>
                    <a:lnTo>
                      <a:pt x="765" y="1297"/>
                    </a:lnTo>
                    <a:lnTo>
                      <a:pt x="827" y="1318"/>
                    </a:lnTo>
                    <a:lnTo>
                      <a:pt x="905" y="1324"/>
                    </a:lnTo>
                    <a:lnTo>
                      <a:pt x="968" y="1313"/>
                    </a:lnTo>
                    <a:lnTo>
                      <a:pt x="1015" y="1286"/>
                    </a:lnTo>
                    <a:lnTo>
                      <a:pt x="1046" y="1249"/>
                    </a:lnTo>
                    <a:lnTo>
                      <a:pt x="1067" y="1218"/>
                    </a:lnTo>
                    <a:lnTo>
                      <a:pt x="1077" y="1191"/>
                    </a:lnTo>
                    <a:lnTo>
                      <a:pt x="1077" y="1186"/>
                    </a:lnTo>
                    <a:lnTo>
                      <a:pt x="1061" y="1170"/>
                    </a:lnTo>
                    <a:lnTo>
                      <a:pt x="1041" y="1170"/>
                    </a:lnTo>
                    <a:lnTo>
                      <a:pt x="1030" y="1175"/>
                    </a:lnTo>
                    <a:lnTo>
                      <a:pt x="1020" y="1196"/>
                    </a:lnTo>
                    <a:lnTo>
                      <a:pt x="994" y="1239"/>
                    </a:lnTo>
                    <a:lnTo>
                      <a:pt x="957" y="1271"/>
                    </a:lnTo>
                    <a:lnTo>
                      <a:pt x="916" y="1281"/>
                    </a:lnTo>
                    <a:lnTo>
                      <a:pt x="879" y="1265"/>
                    </a:lnTo>
                    <a:lnTo>
                      <a:pt x="843" y="1218"/>
                    </a:lnTo>
                    <a:lnTo>
                      <a:pt x="806" y="1144"/>
                    </a:lnTo>
                    <a:lnTo>
                      <a:pt x="770" y="1059"/>
                    </a:lnTo>
                    <a:lnTo>
                      <a:pt x="734" y="963"/>
                    </a:lnTo>
                    <a:lnTo>
                      <a:pt x="671" y="773"/>
                    </a:lnTo>
                    <a:lnTo>
                      <a:pt x="650" y="688"/>
                    </a:lnTo>
                    <a:lnTo>
                      <a:pt x="629" y="625"/>
                    </a:lnTo>
                    <a:lnTo>
                      <a:pt x="1108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" name="Freeform 295"/>
              <p:cNvSpPr>
                <a:spLocks/>
              </p:cNvSpPr>
              <p:nvPr/>
            </p:nvSpPr>
            <p:spPr bwMode="auto">
              <a:xfrm>
                <a:off x="5061914" y="5051902"/>
                <a:ext cx="71005" cy="275169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34" y="90"/>
                  </a:cxn>
                  <a:cxn ang="0">
                    <a:pos x="156" y="185"/>
                  </a:cxn>
                  <a:cxn ang="0">
                    <a:pos x="94" y="291"/>
                  </a:cxn>
                  <a:cxn ang="0">
                    <a:pos x="52" y="402"/>
                  </a:cxn>
                  <a:cxn ang="0">
                    <a:pos x="21" y="508"/>
                  </a:cxn>
                  <a:cxn ang="0">
                    <a:pos x="5" y="614"/>
                  </a:cxn>
                  <a:cxn ang="0">
                    <a:pos x="0" y="715"/>
                  </a:cxn>
                  <a:cxn ang="0">
                    <a:pos x="5" y="810"/>
                  </a:cxn>
                  <a:cxn ang="0">
                    <a:pos x="21" y="911"/>
                  </a:cxn>
                  <a:cxn ang="0">
                    <a:pos x="47" y="1017"/>
                  </a:cxn>
                  <a:cxn ang="0">
                    <a:pos x="88" y="1128"/>
                  </a:cxn>
                  <a:cxn ang="0">
                    <a:pos x="151" y="1239"/>
                  </a:cxn>
                  <a:cxn ang="0">
                    <a:pos x="234" y="1340"/>
                  </a:cxn>
                  <a:cxn ang="0">
                    <a:pos x="338" y="1430"/>
                  </a:cxn>
                  <a:cxn ang="0">
                    <a:pos x="359" y="1430"/>
                  </a:cxn>
                  <a:cxn ang="0">
                    <a:pos x="364" y="1424"/>
                  </a:cxn>
                  <a:cxn ang="0">
                    <a:pos x="369" y="1414"/>
                  </a:cxn>
                  <a:cxn ang="0">
                    <a:pos x="359" y="1403"/>
                  </a:cxn>
                  <a:cxn ang="0">
                    <a:pos x="354" y="1393"/>
                  </a:cxn>
                  <a:cxn ang="0">
                    <a:pos x="270" y="1303"/>
                  </a:cxn>
                  <a:cxn ang="0">
                    <a:pos x="203" y="1197"/>
                  </a:cxn>
                  <a:cxn ang="0">
                    <a:pos x="156" y="1085"/>
                  </a:cxn>
                  <a:cxn ang="0">
                    <a:pos x="120" y="969"/>
                  </a:cxn>
                  <a:cxn ang="0">
                    <a:pos x="104" y="847"/>
                  </a:cxn>
                  <a:cxn ang="0">
                    <a:pos x="99" y="715"/>
                  </a:cxn>
                  <a:cxn ang="0">
                    <a:pos x="104" y="577"/>
                  </a:cxn>
                  <a:cxn ang="0">
                    <a:pos x="120" y="461"/>
                  </a:cxn>
                  <a:cxn ang="0">
                    <a:pos x="151" y="360"/>
                  </a:cxn>
                  <a:cxn ang="0">
                    <a:pos x="182" y="270"/>
                  </a:cxn>
                  <a:cxn ang="0">
                    <a:pos x="224" y="196"/>
                  </a:cxn>
                  <a:cxn ang="0">
                    <a:pos x="265" y="132"/>
                  </a:cxn>
                  <a:cxn ang="0">
                    <a:pos x="312" y="79"/>
                  </a:cxn>
                  <a:cxn ang="0">
                    <a:pos x="364" y="26"/>
                  </a:cxn>
                  <a:cxn ang="0">
                    <a:pos x="364" y="21"/>
                  </a:cxn>
                  <a:cxn ang="0">
                    <a:pos x="369" y="16"/>
                  </a:cxn>
                  <a:cxn ang="0">
                    <a:pos x="354" y="0"/>
                  </a:cxn>
                  <a:cxn ang="0">
                    <a:pos x="338" y="0"/>
                  </a:cxn>
                </a:cxnLst>
                <a:rect l="0" t="0" r="r" b="b"/>
                <a:pathLst>
                  <a:path w="369" h="1430">
                    <a:moveTo>
                      <a:pt x="338" y="0"/>
                    </a:moveTo>
                    <a:lnTo>
                      <a:pt x="234" y="90"/>
                    </a:lnTo>
                    <a:lnTo>
                      <a:pt x="156" y="185"/>
                    </a:lnTo>
                    <a:lnTo>
                      <a:pt x="94" y="291"/>
                    </a:lnTo>
                    <a:lnTo>
                      <a:pt x="52" y="402"/>
                    </a:lnTo>
                    <a:lnTo>
                      <a:pt x="21" y="508"/>
                    </a:lnTo>
                    <a:lnTo>
                      <a:pt x="5" y="614"/>
                    </a:lnTo>
                    <a:lnTo>
                      <a:pt x="0" y="715"/>
                    </a:lnTo>
                    <a:lnTo>
                      <a:pt x="5" y="810"/>
                    </a:lnTo>
                    <a:lnTo>
                      <a:pt x="21" y="911"/>
                    </a:lnTo>
                    <a:lnTo>
                      <a:pt x="47" y="1017"/>
                    </a:lnTo>
                    <a:lnTo>
                      <a:pt x="88" y="1128"/>
                    </a:lnTo>
                    <a:lnTo>
                      <a:pt x="151" y="1239"/>
                    </a:lnTo>
                    <a:lnTo>
                      <a:pt x="234" y="1340"/>
                    </a:lnTo>
                    <a:lnTo>
                      <a:pt x="338" y="1430"/>
                    </a:lnTo>
                    <a:lnTo>
                      <a:pt x="359" y="1430"/>
                    </a:lnTo>
                    <a:lnTo>
                      <a:pt x="364" y="1424"/>
                    </a:lnTo>
                    <a:lnTo>
                      <a:pt x="369" y="1414"/>
                    </a:lnTo>
                    <a:lnTo>
                      <a:pt x="359" y="1403"/>
                    </a:lnTo>
                    <a:lnTo>
                      <a:pt x="354" y="1393"/>
                    </a:lnTo>
                    <a:lnTo>
                      <a:pt x="270" y="1303"/>
                    </a:lnTo>
                    <a:lnTo>
                      <a:pt x="203" y="1197"/>
                    </a:lnTo>
                    <a:lnTo>
                      <a:pt x="156" y="1085"/>
                    </a:lnTo>
                    <a:lnTo>
                      <a:pt x="120" y="969"/>
                    </a:lnTo>
                    <a:lnTo>
                      <a:pt x="104" y="847"/>
                    </a:lnTo>
                    <a:lnTo>
                      <a:pt x="99" y="715"/>
                    </a:lnTo>
                    <a:lnTo>
                      <a:pt x="104" y="577"/>
                    </a:lnTo>
                    <a:lnTo>
                      <a:pt x="120" y="461"/>
                    </a:lnTo>
                    <a:lnTo>
                      <a:pt x="151" y="360"/>
                    </a:lnTo>
                    <a:lnTo>
                      <a:pt x="182" y="270"/>
                    </a:lnTo>
                    <a:lnTo>
                      <a:pt x="224" y="196"/>
                    </a:lnTo>
                    <a:lnTo>
                      <a:pt x="265" y="132"/>
                    </a:lnTo>
                    <a:lnTo>
                      <a:pt x="312" y="79"/>
                    </a:lnTo>
                    <a:lnTo>
                      <a:pt x="364" y="26"/>
                    </a:lnTo>
                    <a:lnTo>
                      <a:pt x="364" y="21"/>
                    </a:lnTo>
                    <a:lnTo>
                      <a:pt x="369" y="16"/>
                    </a:lnTo>
                    <a:lnTo>
                      <a:pt x="354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" name="Freeform 296"/>
              <p:cNvSpPr>
                <a:spLocks/>
              </p:cNvSpPr>
              <p:nvPr/>
            </p:nvSpPr>
            <p:spPr bwMode="auto">
              <a:xfrm>
                <a:off x="5169095" y="5075378"/>
                <a:ext cx="120073" cy="183382"/>
              </a:xfrm>
              <a:custGeom>
                <a:avLst/>
                <a:gdLst/>
                <a:ahLst/>
                <a:cxnLst>
                  <a:cxn ang="0">
                    <a:pos x="572" y="693"/>
                  </a:cxn>
                  <a:cxn ang="0">
                    <a:pos x="562" y="762"/>
                  </a:cxn>
                  <a:cxn ang="0">
                    <a:pos x="536" y="821"/>
                  </a:cxn>
                  <a:cxn ang="0">
                    <a:pos x="473" y="831"/>
                  </a:cxn>
                  <a:cxn ang="0">
                    <a:pos x="208" y="773"/>
                  </a:cxn>
                  <a:cxn ang="0">
                    <a:pos x="343" y="651"/>
                  </a:cxn>
                  <a:cxn ang="0">
                    <a:pos x="421" y="593"/>
                  </a:cxn>
                  <a:cxn ang="0">
                    <a:pos x="536" y="487"/>
                  </a:cxn>
                  <a:cxn ang="0">
                    <a:pos x="608" y="355"/>
                  </a:cxn>
                  <a:cxn ang="0">
                    <a:pos x="614" y="201"/>
                  </a:cxn>
                  <a:cxn ang="0">
                    <a:pos x="525" y="74"/>
                  </a:cxn>
                  <a:cxn ang="0">
                    <a:pos x="379" y="10"/>
                  </a:cxn>
                  <a:cxn ang="0">
                    <a:pos x="208" y="10"/>
                  </a:cxn>
                  <a:cxn ang="0">
                    <a:pos x="78" y="79"/>
                  </a:cxn>
                  <a:cxn ang="0">
                    <a:pos x="10" y="190"/>
                  </a:cxn>
                  <a:cxn ang="0">
                    <a:pos x="0" y="280"/>
                  </a:cxn>
                  <a:cxn ang="0">
                    <a:pos x="15" y="312"/>
                  </a:cxn>
                  <a:cxn ang="0">
                    <a:pos x="57" y="339"/>
                  </a:cxn>
                  <a:cxn ang="0">
                    <a:pos x="104" y="333"/>
                  </a:cxn>
                  <a:cxn ang="0">
                    <a:pos x="140" y="302"/>
                  </a:cxn>
                  <a:cxn ang="0">
                    <a:pos x="151" y="243"/>
                  </a:cxn>
                  <a:cxn ang="0">
                    <a:pos x="125" y="206"/>
                  </a:cxn>
                  <a:cxn ang="0">
                    <a:pos x="67" y="185"/>
                  </a:cxn>
                  <a:cxn ang="0">
                    <a:pos x="140" y="95"/>
                  </a:cxn>
                  <a:cxn ang="0">
                    <a:pos x="229" y="58"/>
                  </a:cxn>
                  <a:cxn ang="0">
                    <a:pos x="338" y="63"/>
                  </a:cxn>
                  <a:cxn ang="0">
                    <a:pos x="431" y="122"/>
                  </a:cxn>
                  <a:cxn ang="0">
                    <a:pos x="478" y="222"/>
                  </a:cxn>
                  <a:cxn ang="0">
                    <a:pos x="473" y="355"/>
                  </a:cxn>
                  <a:cxn ang="0">
                    <a:pos x="421" y="471"/>
                  </a:cxn>
                  <a:cxn ang="0">
                    <a:pos x="353" y="556"/>
                  </a:cxn>
                  <a:cxn ang="0">
                    <a:pos x="10" y="905"/>
                  </a:cxn>
                  <a:cxn ang="0">
                    <a:pos x="0" y="921"/>
                  </a:cxn>
                  <a:cxn ang="0">
                    <a:pos x="577" y="953"/>
                  </a:cxn>
                </a:cxnLst>
                <a:rect l="0" t="0" r="r" b="b"/>
                <a:pathLst>
                  <a:path w="624" h="953">
                    <a:moveTo>
                      <a:pt x="624" y="693"/>
                    </a:moveTo>
                    <a:lnTo>
                      <a:pt x="572" y="693"/>
                    </a:lnTo>
                    <a:lnTo>
                      <a:pt x="567" y="725"/>
                    </a:lnTo>
                    <a:lnTo>
                      <a:pt x="562" y="762"/>
                    </a:lnTo>
                    <a:lnTo>
                      <a:pt x="551" y="799"/>
                    </a:lnTo>
                    <a:lnTo>
                      <a:pt x="536" y="821"/>
                    </a:lnTo>
                    <a:lnTo>
                      <a:pt x="515" y="826"/>
                    </a:lnTo>
                    <a:lnTo>
                      <a:pt x="473" y="831"/>
                    </a:lnTo>
                    <a:lnTo>
                      <a:pt x="140" y="831"/>
                    </a:lnTo>
                    <a:lnTo>
                      <a:pt x="208" y="773"/>
                    </a:lnTo>
                    <a:lnTo>
                      <a:pt x="260" y="725"/>
                    </a:lnTo>
                    <a:lnTo>
                      <a:pt x="343" y="651"/>
                    </a:lnTo>
                    <a:lnTo>
                      <a:pt x="379" y="625"/>
                    </a:lnTo>
                    <a:lnTo>
                      <a:pt x="421" y="593"/>
                    </a:lnTo>
                    <a:lnTo>
                      <a:pt x="484" y="540"/>
                    </a:lnTo>
                    <a:lnTo>
                      <a:pt x="536" y="487"/>
                    </a:lnTo>
                    <a:lnTo>
                      <a:pt x="582" y="423"/>
                    </a:lnTo>
                    <a:lnTo>
                      <a:pt x="608" y="355"/>
                    </a:lnTo>
                    <a:lnTo>
                      <a:pt x="624" y="280"/>
                    </a:lnTo>
                    <a:lnTo>
                      <a:pt x="614" y="201"/>
                    </a:lnTo>
                    <a:lnTo>
                      <a:pt x="577" y="132"/>
                    </a:lnTo>
                    <a:lnTo>
                      <a:pt x="525" y="74"/>
                    </a:lnTo>
                    <a:lnTo>
                      <a:pt x="458" y="37"/>
                    </a:lnTo>
                    <a:lnTo>
                      <a:pt x="379" y="10"/>
                    </a:lnTo>
                    <a:lnTo>
                      <a:pt x="291" y="0"/>
                    </a:lnTo>
                    <a:lnTo>
                      <a:pt x="208" y="10"/>
                    </a:lnTo>
                    <a:lnTo>
                      <a:pt x="140" y="37"/>
                    </a:lnTo>
                    <a:lnTo>
                      <a:pt x="78" y="79"/>
                    </a:lnTo>
                    <a:lnTo>
                      <a:pt x="36" y="132"/>
                    </a:lnTo>
                    <a:lnTo>
                      <a:pt x="10" y="190"/>
                    </a:lnTo>
                    <a:lnTo>
                      <a:pt x="0" y="259"/>
                    </a:lnTo>
                    <a:lnTo>
                      <a:pt x="0" y="280"/>
                    </a:lnTo>
                    <a:lnTo>
                      <a:pt x="5" y="296"/>
                    </a:lnTo>
                    <a:lnTo>
                      <a:pt x="15" y="312"/>
                    </a:lnTo>
                    <a:lnTo>
                      <a:pt x="26" y="323"/>
                    </a:lnTo>
                    <a:lnTo>
                      <a:pt x="57" y="339"/>
                    </a:lnTo>
                    <a:lnTo>
                      <a:pt x="88" y="339"/>
                    </a:lnTo>
                    <a:lnTo>
                      <a:pt x="104" y="333"/>
                    </a:lnTo>
                    <a:lnTo>
                      <a:pt x="119" y="323"/>
                    </a:lnTo>
                    <a:lnTo>
                      <a:pt x="140" y="302"/>
                    </a:lnTo>
                    <a:lnTo>
                      <a:pt x="151" y="259"/>
                    </a:lnTo>
                    <a:lnTo>
                      <a:pt x="151" y="243"/>
                    </a:lnTo>
                    <a:lnTo>
                      <a:pt x="140" y="222"/>
                    </a:lnTo>
                    <a:lnTo>
                      <a:pt x="125" y="206"/>
                    </a:lnTo>
                    <a:lnTo>
                      <a:pt x="104" y="190"/>
                    </a:lnTo>
                    <a:lnTo>
                      <a:pt x="67" y="185"/>
                    </a:lnTo>
                    <a:lnTo>
                      <a:pt x="98" y="132"/>
                    </a:lnTo>
                    <a:lnTo>
                      <a:pt x="140" y="95"/>
                    </a:lnTo>
                    <a:lnTo>
                      <a:pt x="182" y="69"/>
                    </a:lnTo>
                    <a:lnTo>
                      <a:pt x="229" y="58"/>
                    </a:lnTo>
                    <a:lnTo>
                      <a:pt x="270" y="53"/>
                    </a:lnTo>
                    <a:lnTo>
                      <a:pt x="338" y="63"/>
                    </a:lnTo>
                    <a:lnTo>
                      <a:pt x="390" y="84"/>
                    </a:lnTo>
                    <a:lnTo>
                      <a:pt x="431" y="122"/>
                    </a:lnTo>
                    <a:lnTo>
                      <a:pt x="463" y="169"/>
                    </a:lnTo>
                    <a:lnTo>
                      <a:pt x="478" y="222"/>
                    </a:lnTo>
                    <a:lnTo>
                      <a:pt x="484" y="280"/>
                    </a:lnTo>
                    <a:lnTo>
                      <a:pt x="473" y="355"/>
                    </a:lnTo>
                    <a:lnTo>
                      <a:pt x="452" y="418"/>
                    </a:lnTo>
                    <a:lnTo>
                      <a:pt x="421" y="471"/>
                    </a:lnTo>
                    <a:lnTo>
                      <a:pt x="385" y="519"/>
                    </a:lnTo>
                    <a:lnTo>
                      <a:pt x="353" y="556"/>
                    </a:lnTo>
                    <a:lnTo>
                      <a:pt x="15" y="895"/>
                    </a:lnTo>
                    <a:lnTo>
                      <a:pt x="10" y="905"/>
                    </a:lnTo>
                    <a:lnTo>
                      <a:pt x="5" y="911"/>
                    </a:lnTo>
                    <a:lnTo>
                      <a:pt x="0" y="921"/>
                    </a:lnTo>
                    <a:lnTo>
                      <a:pt x="0" y="953"/>
                    </a:lnTo>
                    <a:lnTo>
                      <a:pt x="577" y="953"/>
                    </a:lnTo>
                    <a:lnTo>
                      <a:pt x="624" y="6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" name="Freeform 297"/>
              <p:cNvSpPr>
                <a:spLocks/>
              </p:cNvSpPr>
              <p:nvPr/>
            </p:nvSpPr>
            <p:spPr bwMode="auto">
              <a:xfrm>
                <a:off x="5325152" y="5051902"/>
                <a:ext cx="70235" cy="27516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6" y="0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6" y="32"/>
                  </a:cxn>
                  <a:cxn ang="0">
                    <a:pos x="16" y="37"/>
                  </a:cxn>
                  <a:cxn ang="0">
                    <a:pos x="68" y="90"/>
                  </a:cxn>
                  <a:cxn ang="0">
                    <a:pos x="120" y="159"/>
                  </a:cxn>
                  <a:cxn ang="0">
                    <a:pos x="167" y="233"/>
                  </a:cxn>
                  <a:cxn ang="0">
                    <a:pos x="208" y="328"/>
                  </a:cxn>
                  <a:cxn ang="0">
                    <a:pos x="240" y="439"/>
                  </a:cxn>
                  <a:cxn ang="0">
                    <a:pos x="260" y="567"/>
                  </a:cxn>
                  <a:cxn ang="0">
                    <a:pos x="271" y="715"/>
                  </a:cxn>
                  <a:cxn ang="0">
                    <a:pos x="260" y="884"/>
                  </a:cxn>
                  <a:cxn ang="0">
                    <a:pos x="229" y="1038"/>
                  </a:cxn>
                  <a:cxn ang="0">
                    <a:pos x="177" y="1170"/>
                  </a:cxn>
                  <a:cxn ang="0">
                    <a:pos x="110" y="1287"/>
                  </a:cxn>
                  <a:cxn ang="0">
                    <a:pos x="26" y="1382"/>
                  </a:cxn>
                  <a:cxn ang="0">
                    <a:pos x="6" y="1403"/>
                  </a:cxn>
                  <a:cxn ang="0">
                    <a:pos x="6" y="1409"/>
                  </a:cxn>
                  <a:cxn ang="0">
                    <a:pos x="0" y="1414"/>
                  </a:cxn>
                  <a:cxn ang="0">
                    <a:pos x="0" y="1419"/>
                  </a:cxn>
                  <a:cxn ang="0">
                    <a:pos x="11" y="1430"/>
                  </a:cxn>
                  <a:cxn ang="0">
                    <a:pos x="21" y="1430"/>
                  </a:cxn>
                  <a:cxn ang="0">
                    <a:pos x="37" y="1424"/>
                  </a:cxn>
                  <a:cxn ang="0">
                    <a:pos x="68" y="1398"/>
                  </a:cxn>
                  <a:cxn ang="0">
                    <a:pos x="115" y="1361"/>
                  </a:cxn>
                  <a:cxn ang="0">
                    <a:pos x="162" y="1308"/>
                  </a:cxn>
                  <a:cxn ang="0">
                    <a:pos x="214" y="1239"/>
                  </a:cxn>
                  <a:cxn ang="0">
                    <a:pos x="266" y="1160"/>
                  </a:cxn>
                  <a:cxn ang="0">
                    <a:pos x="318" y="1027"/>
                  </a:cxn>
                  <a:cxn ang="0">
                    <a:pos x="354" y="879"/>
                  </a:cxn>
                  <a:cxn ang="0">
                    <a:pos x="365" y="715"/>
                  </a:cxn>
                  <a:cxn ang="0">
                    <a:pos x="359" y="625"/>
                  </a:cxn>
                  <a:cxn ang="0">
                    <a:pos x="349" y="519"/>
                  </a:cxn>
                  <a:cxn ang="0">
                    <a:pos x="323" y="413"/>
                  </a:cxn>
                  <a:cxn ang="0">
                    <a:pos x="276" y="302"/>
                  </a:cxn>
                  <a:cxn ang="0">
                    <a:pos x="219" y="196"/>
                  </a:cxn>
                  <a:cxn ang="0">
                    <a:pos x="136" y="90"/>
                  </a:cxn>
                  <a:cxn ang="0">
                    <a:pos x="26" y="0"/>
                  </a:cxn>
                </a:cxnLst>
                <a:rect l="0" t="0" r="r" b="b"/>
                <a:pathLst>
                  <a:path w="365" h="1430">
                    <a:moveTo>
                      <a:pt x="26" y="0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6" y="32"/>
                    </a:lnTo>
                    <a:lnTo>
                      <a:pt x="16" y="37"/>
                    </a:lnTo>
                    <a:lnTo>
                      <a:pt x="68" y="90"/>
                    </a:lnTo>
                    <a:lnTo>
                      <a:pt x="120" y="159"/>
                    </a:lnTo>
                    <a:lnTo>
                      <a:pt x="167" y="233"/>
                    </a:lnTo>
                    <a:lnTo>
                      <a:pt x="208" y="328"/>
                    </a:lnTo>
                    <a:lnTo>
                      <a:pt x="240" y="439"/>
                    </a:lnTo>
                    <a:lnTo>
                      <a:pt x="260" y="567"/>
                    </a:lnTo>
                    <a:lnTo>
                      <a:pt x="271" y="715"/>
                    </a:lnTo>
                    <a:lnTo>
                      <a:pt x="260" y="884"/>
                    </a:lnTo>
                    <a:lnTo>
                      <a:pt x="229" y="1038"/>
                    </a:lnTo>
                    <a:lnTo>
                      <a:pt x="177" y="1170"/>
                    </a:lnTo>
                    <a:lnTo>
                      <a:pt x="110" y="1287"/>
                    </a:lnTo>
                    <a:lnTo>
                      <a:pt x="26" y="1382"/>
                    </a:lnTo>
                    <a:lnTo>
                      <a:pt x="6" y="1403"/>
                    </a:lnTo>
                    <a:lnTo>
                      <a:pt x="6" y="1409"/>
                    </a:lnTo>
                    <a:lnTo>
                      <a:pt x="0" y="1414"/>
                    </a:lnTo>
                    <a:lnTo>
                      <a:pt x="0" y="1419"/>
                    </a:lnTo>
                    <a:lnTo>
                      <a:pt x="11" y="1430"/>
                    </a:lnTo>
                    <a:lnTo>
                      <a:pt x="21" y="1430"/>
                    </a:lnTo>
                    <a:lnTo>
                      <a:pt x="37" y="1424"/>
                    </a:lnTo>
                    <a:lnTo>
                      <a:pt x="68" y="1398"/>
                    </a:lnTo>
                    <a:lnTo>
                      <a:pt x="115" y="1361"/>
                    </a:lnTo>
                    <a:lnTo>
                      <a:pt x="162" y="1308"/>
                    </a:lnTo>
                    <a:lnTo>
                      <a:pt x="214" y="1239"/>
                    </a:lnTo>
                    <a:lnTo>
                      <a:pt x="266" y="1160"/>
                    </a:lnTo>
                    <a:lnTo>
                      <a:pt x="318" y="1027"/>
                    </a:lnTo>
                    <a:lnTo>
                      <a:pt x="354" y="879"/>
                    </a:lnTo>
                    <a:lnTo>
                      <a:pt x="365" y="715"/>
                    </a:lnTo>
                    <a:lnTo>
                      <a:pt x="359" y="625"/>
                    </a:lnTo>
                    <a:lnTo>
                      <a:pt x="349" y="519"/>
                    </a:lnTo>
                    <a:lnTo>
                      <a:pt x="323" y="413"/>
                    </a:lnTo>
                    <a:lnTo>
                      <a:pt x="276" y="302"/>
                    </a:lnTo>
                    <a:lnTo>
                      <a:pt x="219" y="196"/>
                    </a:lnTo>
                    <a:lnTo>
                      <a:pt x="136" y="9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5" name="Freeform 298"/>
              <p:cNvSpPr>
                <a:spLocks noEditPoints="1"/>
              </p:cNvSpPr>
              <p:nvPr/>
            </p:nvSpPr>
            <p:spPr bwMode="auto">
              <a:xfrm>
                <a:off x="5048829" y="5461576"/>
                <a:ext cx="116225" cy="124307"/>
              </a:xfrm>
              <a:custGeom>
                <a:avLst/>
                <a:gdLst/>
                <a:ahLst/>
                <a:cxnLst>
                  <a:cxn ang="0">
                    <a:pos x="266" y="301"/>
                  </a:cxn>
                  <a:cxn ang="0">
                    <a:pos x="385" y="291"/>
                  </a:cxn>
                  <a:cxn ang="0">
                    <a:pos x="500" y="249"/>
                  </a:cxn>
                  <a:cxn ang="0">
                    <a:pos x="557" y="185"/>
                  </a:cxn>
                  <a:cxn ang="0">
                    <a:pos x="573" y="121"/>
                  </a:cxn>
                  <a:cxn ang="0">
                    <a:pos x="521" y="31"/>
                  </a:cxn>
                  <a:cxn ang="0">
                    <a:pos x="396" y="0"/>
                  </a:cxn>
                  <a:cxn ang="0">
                    <a:pos x="245" y="31"/>
                  </a:cxn>
                  <a:cxn ang="0">
                    <a:pos x="104" y="121"/>
                  </a:cxn>
                  <a:cxn ang="0">
                    <a:pos x="16" y="275"/>
                  </a:cxn>
                  <a:cxn ang="0">
                    <a:pos x="5" y="444"/>
                  </a:cxn>
                  <a:cxn ang="0">
                    <a:pos x="68" y="566"/>
                  </a:cxn>
                  <a:cxn ang="0">
                    <a:pos x="177" y="635"/>
                  </a:cxn>
                  <a:cxn ang="0">
                    <a:pos x="349" y="635"/>
                  </a:cxn>
                  <a:cxn ang="0">
                    <a:pos x="495" y="587"/>
                  </a:cxn>
                  <a:cxn ang="0">
                    <a:pos x="578" y="524"/>
                  </a:cxn>
                  <a:cxn ang="0">
                    <a:pos x="604" y="482"/>
                  </a:cxn>
                  <a:cxn ang="0">
                    <a:pos x="599" y="466"/>
                  </a:cxn>
                  <a:cxn ang="0">
                    <a:pos x="567" y="460"/>
                  </a:cxn>
                  <a:cxn ang="0">
                    <a:pos x="437" y="566"/>
                  </a:cxn>
                  <a:cxn ang="0">
                    <a:pos x="323" y="598"/>
                  </a:cxn>
                  <a:cxn ang="0">
                    <a:pos x="255" y="603"/>
                  </a:cxn>
                  <a:cxn ang="0">
                    <a:pos x="172" y="577"/>
                  </a:cxn>
                  <a:cxn ang="0">
                    <a:pos x="125" y="492"/>
                  </a:cxn>
                  <a:cxn ang="0">
                    <a:pos x="115" y="413"/>
                  </a:cxn>
                  <a:cxn ang="0">
                    <a:pos x="125" y="354"/>
                  </a:cxn>
                  <a:cxn ang="0">
                    <a:pos x="224" y="301"/>
                  </a:cxn>
                  <a:cxn ang="0">
                    <a:pos x="177" y="185"/>
                  </a:cxn>
                  <a:cxn ang="0">
                    <a:pos x="255" y="90"/>
                  </a:cxn>
                  <a:cxn ang="0">
                    <a:pos x="338" y="47"/>
                  </a:cxn>
                  <a:cxn ang="0">
                    <a:pos x="396" y="37"/>
                  </a:cxn>
                  <a:cxn ang="0">
                    <a:pos x="479" y="58"/>
                  </a:cxn>
                  <a:cxn ang="0">
                    <a:pos x="510" y="121"/>
                  </a:cxn>
                  <a:cxn ang="0">
                    <a:pos x="474" y="201"/>
                  </a:cxn>
                  <a:cxn ang="0">
                    <a:pos x="385" y="243"/>
                  </a:cxn>
                  <a:cxn ang="0">
                    <a:pos x="286" y="259"/>
                  </a:cxn>
                  <a:cxn ang="0">
                    <a:pos x="214" y="264"/>
                  </a:cxn>
                </a:cxnLst>
                <a:rect l="0" t="0" r="r" b="b"/>
                <a:pathLst>
                  <a:path w="604" h="646">
                    <a:moveTo>
                      <a:pt x="224" y="301"/>
                    </a:moveTo>
                    <a:lnTo>
                      <a:pt x="266" y="301"/>
                    </a:lnTo>
                    <a:lnTo>
                      <a:pt x="323" y="296"/>
                    </a:lnTo>
                    <a:lnTo>
                      <a:pt x="385" y="291"/>
                    </a:lnTo>
                    <a:lnTo>
                      <a:pt x="448" y="275"/>
                    </a:lnTo>
                    <a:lnTo>
                      <a:pt x="500" y="249"/>
                    </a:lnTo>
                    <a:lnTo>
                      <a:pt x="536" y="217"/>
                    </a:lnTo>
                    <a:lnTo>
                      <a:pt x="557" y="185"/>
                    </a:lnTo>
                    <a:lnTo>
                      <a:pt x="573" y="153"/>
                    </a:lnTo>
                    <a:lnTo>
                      <a:pt x="573" y="121"/>
                    </a:lnTo>
                    <a:lnTo>
                      <a:pt x="557" y="68"/>
                    </a:lnTo>
                    <a:lnTo>
                      <a:pt x="521" y="31"/>
                    </a:lnTo>
                    <a:lnTo>
                      <a:pt x="469" y="5"/>
                    </a:lnTo>
                    <a:lnTo>
                      <a:pt x="396" y="0"/>
                    </a:lnTo>
                    <a:lnTo>
                      <a:pt x="323" y="5"/>
                    </a:lnTo>
                    <a:lnTo>
                      <a:pt x="245" y="31"/>
                    </a:lnTo>
                    <a:lnTo>
                      <a:pt x="172" y="68"/>
                    </a:lnTo>
                    <a:lnTo>
                      <a:pt x="104" y="121"/>
                    </a:lnTo>
                    <a:lnTo>
                      <a:pt x="52" y="190"/>
                    </a:lnTo>
                    <a:lnTo>
                      <a:pt x="16" y="275"/>
                    </a:lnTo>
                    <a:lnTo>
                      <a:pt x="0" y="376"/>
                    </a:lnTo>
                    <a:lnTo>
                      <a:pt x="5" y="444"/>
                    </a:lnTo>
                    <a:lnTo>
                      <a:pt x="31" y="508"/>
                    </a:lnTo>
                    <a:lnTo>
                      <a:pt x="68" y="566"/>
                    </a:lnTo>
                    <a:lnTo>
                      <a:pt x="115" y="609"/>
                    </a:lnTo>
                    <a:lnTo>
                      <a:pt x="177" y="635"/>
                    </a:lnTo>
                    <a:lnTo>
                      <a:pt x="255" y="646"/>
                    </a:lnTo>
                    <a:lnTo>
                      <a:pt x="349" y="635"/>
                    </a:lnTo>
                    <a:lnTo>
                      <a:pt x="427" y="614"/>
                    </a:lnTo>
                    <a:lnTo>
                      <a:pt x="495" y="587"/>
                    </a:lnTo>
                    <a:lnTo>
                      <a:pt x="541" y="556"/>
                    </a:lnTo>
                    <a:lnTo>
                      <a:pt x="578" y="524"/>
                    </a:lnTo>
                    <a:lnTo>
                      <a:pt x="599" y="497"/>
                    </a:lnTo>
                    <a:lnTo>
                      <a:pt x="604" y="482"/>
                    </a:lnTo>
                    <a:lnTo>
                      <a:pt x="604" y="476"/>
                    </a:lnTo>
                    <a:lnTo>
                      <a:pt x="599" y="466"/>
                    </a:lnTo>
                    <a:lnTo>
                      <a:pt x="588" y="460"/>
                    </a:lnTo>
                    <a:lnTo>
                      <a:pt x="567" y="460"/>
                    </a:lnTo>
                    <a:lnTo>
                      <a:pt x="500" y="529"/>
                    </a:lnTo>
                    <a:lnTo>
                      <a:pt x="437" y="566"/>
                    </a:lnTo>
                    <a:lnTo>
                      <a:pt x="375" y="587"/>
                    </a:lnTo>
                    <a:lnTo>
                      <a:pt x="323" y="598"/>
                    </a:lnTo>
                    <a:lnTo>
                      <a:pt x="281" y="603"/>
                    </a:lnTo>
                    <a:lnTo>
                      <a:pt x="255" y="603"/>
                    </a:lnTo>
                    <a:lnTo>
                      <a:pt x="208" y="598"/>
                    </a:lnTo>
                    <a:lnTo>
                      <a:pt x="172" y="577"/>
                    </a:lnTo>
                    <a:lnTo>
                      <a:pt x="141" y="540"/>
                    </a:lnTo>
                    <a:lnTo>
                      <a:pt x="125" y="492"/>
                    </a:lnTo>
                    <a:lnTo>
                      <a:pt x="115" y="429"/>
                    </a:lnTo>
                    <a:lnTo>
                      <a:pt x="115" y="413"/>
                    </a:lnTo>
                    <a:lnTo>
                      <a:pt x="120" y="386"/>
                    </a:lnTo>
                    <a:lnTo>
                      <a:pt x="125" y="354"/>
                    </a:lnTo>
                    <a:lnTo>
                      <a:pt x="136" y="301"/>
                    </a:lnTo>
                    <a:lnTo>
                      <a:pt x="224" y="301"/>
                    </a:lnTo>
                    <a:close/>
                    <a:moveTo>
                      <a:pt x="146" y="264"/>
                    </a:moveTo>
                    <a:lnTo>
                      <a:pt x="177" y="185"/>
                    </a:lnTo>
                    <a:lnTo>
                      <a:pt x="214" y="127"/>
                    </a:lnTo>
                    <a:lnTo>
                      <a:pt x="255" y="90"/>
                    </a:lnTo>
                    <a:lnTo>
                      <a:pt x="302" y="63"/>
                    </a:lnTo>
                    <a:lnTo>
                      <a:pt x="338" y="47"/>
                    </a:lnTo>
                    <a:lnTo>
                      <a:pt x="375" y="37"/>
                    </a:lnTo>
                    <a:lnTo>
                      <a:pt x="396" y="37"/>
                    </a:lnTo>
                    <a:lnTo>
                      <a:pt x="443" y="42"/>
                    </a:lnTo>
                    <a:lnTo>
                      <a:pt x="479" y="58"/>
                    </a:lnTo>
                    <a:lnTo>
                      <a:pt x="505" y="90"/>
                    </a:lnTo>
                    <a:lnTo>
                      <a:pt x="510" y="121"/>
                    </a:lnTo>
                    <a:lnTo>
                      <a:pt x="500" y="169"/>
                    </a:lnTo>
                    <a:lnTo>
                      <a:pt x="474" y="201"/>
                    </a:lnTo>
                    <a:lnTo>
                      <a:pt x="432" y="227"/>
                    </a:lnTo>
                    <a:lnTo>
                      <a:pt x="385" y="243"/>
                    </a:lnTo>
                    <a:lnTo>
                      <a:pt x="333" y="254"/>
                    </a:lnTo>
                    <a:lnTo>
                      <a:pt x="286" y="259"/>
                    </a:lnTo>
                    <a:lnTo>
                      <a:pt x="245" y="264"/>
                    </a:lnTo>
                    <a:lnTo>
                      <a:pt x="214" y="264"/>
                    </a:lnTo>
                    <a:lnTo>
                      <a:pt x="146" y="2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6" name="Freeform 299"/>
              <p:cNvSpPr>
                <a:spLocks/>
              </p:cNvSpPr>
              <p:nvPr/>
            </p:nvSpPr>
            <p:spPr bwMode="auto">
              <a:xfrm>
                <a:off x="5198151" y="5388069"/>
                <a:ext cx="143165" cy="250731"/>
              </a:xfrm>
              <a:custGeom>
                <a:avLst/>
                <a:gdLst/>
                <a:ahLst/>
                <a:cxnLst>
                  <a:cxn ang="0">
                    <a:pos x="629" y="445"/>
                  </a:cxn>
                  <a:cxn ang="0">
                    <a:pos x="650" y="429"/>
                  </a:cxn>
                  <a:cxn ang="0">
                    <a:pos x="645" y="398"/>
                  </a:cxn>
                  <a:cxn ang="0">
                    <a:pos x="624" y="392"/>
                  </a:cxn>
                  <a:cxn ang="0">
                    <a:pos x="494" y="297"/>
                  </a:cxn>
                  <a:cxn ang="0">
                    <a:pos x="520" y="170"/>
                  </a:cxn>
                  <a:cxn ang="0">
                    <a:pos x="530" y="106"/>
                  </a:cxn>
                  <a:cxn ang="0">
                    <a:pos x="551" y="69"/>
                  </a:cxn>
                  <a:cxn ang="0">
                    <a:pos x="582" y="48"/>
                  </a:cxn>
                  <a:cxn ang="0">
                    <a:pos x="619" y="43"/>
                  </a:cxn>
                  <a:cxn ang="0">
                    <a:pos x="655" y="53"/>
                  </a:cxn>
                  <a:cxn ang="0">
                    <a:pos x="650" y="69"/>
                  </a:cxn>
                  <a:cxn ang="0">
                    <a:pos x="624" y="90"/>
                  </a:cxn>
                  <a:cxn ang="0">
                    <a:pos x="613" y="117"/>
                  </a:cxn>
                  <a:cxn ang="0">
                    <a:pos x="608" y="138"/>
                  </a:cxn>
                  <a:cxn ang="0">
                    <a:pos x="629" y="180"/>
                  </a:cxn>
                  <a:cxn ang="0">
                    <a:pos x="666" y="191"/>
                  </a:cxn>
                  <a:cxn ang="0">
                    <a:pos x="718" y="170"/>
                  </a:cxn>
                  <a:cxn ang="0">
                    <a:pos x="744" y="106"/>
                  </a:cxn>
                  <a:cxn ang="0">
                    <a:pos x="702" y="27"/>
                  </a:cxn>
                  <a:cxn ang="0">
                    <a:pos x="603" y="0"/>
                  </a:cxn>
                  <a:cxn ang="0">
                    <a:pos x="509" y="27"/>
                  </a:cxn>
                  <a:cxn ang="0">
                    <a:pos x="437" y="112"/>
                  </a:cxn>
                  <a:cxn ang="0">
                    <a:pos x="405" y="186"/>
                  </a:cxn>
                  <a:cxn ang="0">
                    <a:pos x="379" y="307"/>
                  </a:cxn>
                  <a:cxn ang="0">
                    <a:pos x="228" y="392"/>
                  </a:cxn>
                  <a:cxn ang="0">
                    <a:pos x="213" y="403"/>
                  </a:cxn>
                  <a:cxn ang="0">
                    <a:pos x="208" y="435"/>
                  </a:cxn>
                  <a:cxn ang="0">
                    <a:pos x="223" y="445"/>
                  </a:cxn>
                  <a:cxn ang="0">
                    <a:pos x="353" y="461"/>
                  </a:cxn>
                  <a:cxn ang="0">
                    <a:pos x="338" y="567"/>
                  </a:cxn>
                  <a:cxn ang="0">
                    <a:pos x="275" y="911"/>
                  </a:cxn>
                  <a:cxn ang="0">
                    <a:pos x="244" y="1070"/>
                  </a:cxn>
                  <a:cxn ang="0">
                    <a:pos x="197" y="1224"/>
                  </a:cxn>
                  <a:cxn ang="0">
                    <a:pos x="135" y="1266"/>
                  </a:cxn>
                  <a:cxn ang="0">
                    <a:pos x="88" y="1255"/>
                  </a:cxn>
                  <a:cxn ang="0">
                    <a:pos x="93" y="1239"/>
                  </a:cxn>
                  <a:cxn ang="0">
                    <a:pos x="130" y="1192"/>
                  </a:cxn>
                  <a:cxn ang="0">
                    <a:pos x="135" y="1171"/>
                  </a:cxn>
                  <a:cxn ang="0">
                    <a:pos x="124" y="1139"/>
                  </a:cxn>
                  <a:cxn ang="0">
                    <a:pos x="78" y="1112"/>
                  </a:cxn>
                  <a:cxn ang="0">
                    <a:pos x="20" y="1139"/>
                  </a:cxn>
                  <a:cxn ang="0">
                    <a:pos x="0" y="1202"/>
                  </a:cxn>
                  <a:cxn ang="0">
                    <a:pos x="41" y="1277"/>
                  </a:cxn>
                  <a:cxn ang="0">
                    <a:pos x="135" y="1303"/>
                  </a:cxn>
                  <a:cxn ang="0">
                    <a:pos x="228" y="1271"/>
                  </a:cxn>
                  <a:cxn ang="0">
                    <a:pos x="286" y="1202"/>
                  </a:cxn>
                  <a:cxn ang="0">
                    <a:pos x="327" y="1123"/>
                  </a:cxn>
                  <a:cxn ang="0">
                    <a:pos x="364" y="1001"/>
                  </a:cxn>
                  <a:cxn ang="0">
                    <a:pos x="385" y="911"/>
                  </a:cxn>
                  <a:cxn ang="0">
                    <a:pos x="468" y="445"/>
                  </a:cxn>
                </a:cxnLst>
                <a:rect l="0" t="0" r="r" b="b"/>
                <a:pathLst>
                  <a:path w="744" h="1303">
                    <a:moveTo>
                      <a:pt x="468" y="445"/>
                    </a:moveTo>
                    <a:lnTo>
                      <a:pt x="629" y="445"/>
                    </a:lnTo>
                    <a:lnTo>
                      <a:pt x="640" y="440"/>
                    </a:lnTo>
                    <a:lnTo>
                      <a:pt x="650" y="429"/>
                    </a:lnTo>
                    <a:lnTo>
                      <a:pt x="650" y="403"/>
                    </a:lnTo>
                    <a:lnTo>
                      <a:pt x="645" y="398"/>
                    </a:lnTo>
                    <a:lnTo>
                      <a:pt x="634" y="398"/>
                    </a:lnTo>
                    <a:lnTo>
                      <a:pt x="624" y="392"/>
                    </a:lnTo>
                    <a:lnTo>
                      <a:pt x="478" y="392"/>
                    </a:lnTo>
                    <a:lnTo>
                      <a:pt x="494" y="297"/>
                    </a:lnTo>
                    <a:lnTo>
                      <a:pt x="509" y="223"/>
                    </a:lnTo>
                    <a:lnTo>
                      <a:pt x="520" y="170"/>
                    </a:lnTo>
                    <a:lnTo>
                      <a:pt x="525" y="133"/>
                    </a:lnTo>
                    <a:lnTo>
                      <a:pt x="530" y="106"/>
                    </a:lnTo>
                    <a:lnTo>
                      <a:pt x="541" y="85"/>
                    </a:lnTo>
                    <a:lnTo>
                      <a:pt x="551" y="69"/>
                    </a:lnTo>
                    <a:lnTo>
                      <a:pt x="567" y="53"/>
                    </a:lnTo>
                    <a:lnTo>
                      <a:pt x="582" y="48"/>
                    </a:lnTo>
                    <a:lnTo>
                      <a:pt x="603" y="43"/>
                    </a:lnTo>
                    <a:lnTo>
                      <a:pt x="619" y="43"/>
                    </a:lnTo>
                    <a:lnTo>
                      <a:pt x="634" y="48"/>
                    </a:lnTo>
                    <a:lnTo>
                      <a:pt x="655" y="53"/>
                    </a:lnTo>
                    <a:lnTo>
                      <a:pt x="671" y="59"/>
                    </a:lnTo>
                    <a:lnTo>
                      <a:pt x="650" y="69"/>
                    </a:lnTo>
                    <a:lnTo>
                      <a:pt x="634" y="80"/>
                    </a:lnTo>
                    <a:lnTo>
                      <a:pt x="624" y="90"/>
                    </a:lnTo>
                    <a:lnTo>
                      <a:pt x="619" y="101"/>
                    </a:lnTo>
                    <a:lnTo>
                      <a:pt x="613" y="117"/>
                    </a:lnTo>
                    <a:lnTo>
                      <a:pt x="608" y="127"/>
                    </a:lnTo>
                    <a:lnTo>
                      <a:pt x="608" y="138"/>
                    </a:lnTo>
                    <a:lnTo>
                      <a:pt x="619" y="170"/>
                    </a:lnTo>
                    <a:lnTo>
                      <a:pt x="629" y="180"/>
                    </a:lnTo>
                    <a:lnTo>
                      <a:pt x="645" y="191"/>
                    </a:lnTo>
                    <a:lnTo>
                      <a:pt x="666" y="191"/>
                    </a:lnTo>
                    <a:lnTo>
                      <a:pt x="692" y="186"/>
                    </a:lnTo>
                    <a:lnTo>
                      <a:pt x="718" y="170"/>
                    </a:lnTo>
                    <a:lnTo>
                      <a:pt x="738" y="143"/>
                    </a:lnTo>
                    <a:lnTo>
                      <a:pt x="744" y="106"/>
                    </a:lnTo>
                    <a:lnTo>
                      <a:pt x="733" y="64"/>
                    </a:lnTo>
                    <a:lnTo>
                      <a:pt x="702" y="27"/>
                    </a:lnTo>
                    <a:lnTo>
                      <a:pt x="655" y="11"/>
                    </a:lnTo>
                    <a:lnTo>
                      <a:pt x="603" y="0"/>
                    </a:lnTo>
                    <a:lnTo>
                      <a:pt x="556" y="6"/>
                    </a:lnTo>
                    <a:lnTo>
                      <a:pt x="509" y="27"/>
                    </a:lnTo>
                    <a:lnTo>
                      <a:pt x="468" y="64"/>
                    </a:lnTo>
                    <a:lnTo>
                      <a:pt x="437" y="112"/>
                    </a:lnTo>
                    <a:lnTo>
                      <a:pt x="421" y="143"/>
                    </a:lnTo>
                    <a:lnTo>
                      <a:pt x="405" y="186"/>
                    </a:lnTo>
                    <a:lnTo>
                      <a:pt x="395" y="239"/>
                    </a:lnTo>
                    <a:lnTo>
                      <a:pt x="379" y="307"/>
                    </a:lnTo>
                    <a:lnTo>
                      <a:pt x="364" y="392"/>
                    </a:lnTo>
                    <a:lnTo>
                      <a:pt x="228" y="392"/>
                    </a:lnTo>
                    <a:lnTo>
                      <a:pt x="223" y="398"/>
                    </a:lnTo>
                    <a:lnTo>
                      <a:pt x="213" y="403"/>
                    </a:lnTo>
                    <a:lnTo>
                      <a:pt x="208" y="413"/>
                    </a:lnTo>
                    <a:lnTo>
                      <a:pt x="208" y="435"/>
                    </a:lnTo>
                    <a:lnTo>
                      <a:pt x="218" y="440"/>
                    </a:lnTo>
                    <a:lnTo>
                      <a:pt x="223" y="445"/>
                    </a:lnTo>
                    <a:lnTo>
                      <a:pt x="359" y="445"/>
                    </a:lnTo>
                    <a:lnTo>
                      <a:pt x="353" y="461"/>
                    </a:lnTo>
                    <a:lnTo>
                      <a:pt x="348" y="503"/>
                    </a:lnTo>
                    <a:lnTo>
                      <a:pt x="338" y="567"/>
                    </a:lnTo>
                    <a:lnTo>
                      <a:pt x="322" y="641"/>
                    </a:lnTo>
                    <a:lnTo>
                      <a:pt x="275" y="911"/>
                    </a:lnTo>
                    <a:lnTo>
                      <a:pt x="260" y="996"/>
                    </a:lnTo>
                    <a:lnTo>
                      <a:pt x="244" y="1070"/>
                    </a:lnTo>
                    <a:lnTo>
                      <a:pt x="228" y="1149"/>
                    </a:lnTo>
                    <a:lnTo>
                      <a:pt x="197" y="1224"/>
                    </a:lnTo>
                    <a:lnTo>
                      <a:pt x="171" y="1250"/>
                    </a:lnTo>
                    <a:lnTo>
                      <a:pt x="135" y="1266"/>
                    </a:lnTo>
                    <a:lnTo>
                      <a:pt x="119" y="1266"/>
                    </a:lnTo>
                    <a:lnTo>
                      <a:pt x="88" y="1255"/>
                    </a:lnTo>
                    <a:lnTo>
                      <a:pt x="72" y="1245"/>
                    </a:lnTo>
                    <a:lnTo>
                      <a:pt x="93" y="1239"/>
                    </a:lnTo>
                    <a:lnTo>
                      <a:pt x="119" y="1213"/>
                    </a:lnTo>
                    <a:lnTo>
                      <a:pt x="130" y="1192"/>
                    </a:lnTo>
                    <a:lnTo>
                      <a:pt x="130" y="1181"/>
                    </a:lnTo>
                    <a:lnTo>
                      <a:pt x="135" y="1171"/>
                    </a:lnTo>
                    <a:lnTo>
                      <a:pt x="130" y="1149"/>
                    </a:lnTo>
                    <a:lnTo>
                      <a:pt x="124" y="1139"/>
                    </a:lnTo>
                    <a:lnTo>
                      <a:pt x="109" y="1123"/>
                    </a:lnTo>
                    <a:lnTo>
                      <a:pt x="78" y="1112"/>
                    </a:lnTo>
                    <a:lnTo>
                      <a:pt x="46" y="1118"/>
                    </a:lnTo>
                    <a:lnTo>
                      <a:pt x="20" y="1139"/>
                    </a:lnTo>
                    <a:lnTo>
                      <a:pt x="5" y="1165"/>
                    </a:lnTo>
                    <a:lnTo>
                      <a:pt x="0" y="1202"/>
                    </a:lnTo>
                    <a:lnTo>
                      <a:pt x="10" y="1245"/>
                    </a:lnTo>
                    <a:lnTo>
                      <a:pt x="41" y="1277"/>
                    </a:lnTo>
                    <a:lnTo>
                      <a:pt x="83" y="1298"/>
                    </a:lnTo>
                    <a:lnTo>
                      <a:pt x="135" y="1303"/>
                    </a:lnTo>
                    <a:lnTo>
                      <a:pt x="187" y="1292"/>
                    </a:lnTo>
                    <a:lnTo>
                      <a:pt x="228" y="1271"/>
                    </a:lnTo>
                    <a:lnTo>
                      <a:pt x="260" y="1234"/>
                    </a:lnTo>
                    <a:lnTo>
                      <a:pt x="286" y="1202"/>
                    </a:lnTo>
                    <a:lnTo>
                      <a:pt x="301" y="1176"/>
                    </a:lnTo>
                    <a:lnTo>
                      <a:pt x="327" y="1123"/>
                    </a:lnTo>
                    <a:lnTo>
                      <a:pt x="348" y="1065"/>
                    </a:lnTo>
                    <a:lnTo>
                      <a:pt x="364" y="1001"/>
                    </a:lnTo>
                    <a:lnTo>
                      <a:pt x="374" y="948"/>
                    </a:lnTo>
                    <a:lnTo>
                      <a:pt x="385" y="911"/>
                    </a:lnTo>
                    <a:lnTo>
                      <a:pt x="390" y="890"/>
                    </a:lnTo>
                    <a:lnTo>
                      <a:pt x="468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7" name="Freeform 300"/>
              <p:cNvSpPr>
                <a:spLocks/>
              </p:cNvSpPr>
              <p:nvPr/>
            </p:nvSpPr>
            <p:spPr bwMode="auto">
              <a:xfrm>
                <a:off x="5379223" y="5388069"/>
                <a:ext cx="144319" cy="250731"/>
              </a:xfrm>
              <a:custGeom>
                <a:avLst/>
                <a:gdLst/>
                <a:ahLst/>
                <a:cxnLst>
                  <a:cxn ang="0">
                    <a:pos x="635" y="445"/>
                  </a:cxn>
                  <a:cxn ang="0">
                    <a:pos x="651" y="435"/>
                  </a:cxn>
                  <a:cxn ang="0">
                    <a:pos x="656" y="413"/>
                  </a:cxn>
                  <a:cxn ang="0">
                    <a:pos x="645" y="398"/>
                  </a:cxn>
                  <a:cxn ang="0">
                    <a:pos x="625" y="392"/>
                  </a:cxn>
                  <a:cxn ang="0">
                    <a:pos x="495" y="297"/>
                  </a:cxn>
                  <a:cxn ang="0">
                    <a:pos x="521" y="170"/>
                  </a:cxn>
                  <a:cxn ang="0">
                    <a:pos x="536" y="106"/>
                  </a:cxn>
                  <a:cxn ang="0">
                    <a:pos x="552" y="69"/>
                  </a:cxn>
                  <a:cxn ang="0">
                    <a:pos x="588" y="48"/>
                  </a:cxn>
                  <a:cxn ang="0">
                    <a:pos x="619" y="43"/>
                  </a:cxn>
                  <a:cxn ang="0">
                    <a:pos x="671" y="59"/>
                  </a:cxn>
                  <a:cxn ang="0">
                    <a:pos x="635" y="80"/>
                  </a:cxn>
                  <a:cxn ang="0">
                    <a:pos x="614" y="122"/>
                  </a:cxn>
                  <a:cxn ang="0">
                    <a:pos x="609" y="138"/>
                  </a:cxn>
                  <a:cxn ang="0">
                    <a:pos x="651" y="191"/>
                  </a:cxn>
                  <a:cxn ang="0">
                    <a:pos x="697" y="186"/>
                  </a:cxn>
                  <a:cxn ang="0">
                    <a:pos x="739" y="143"/>
                  </a:cxn>
                  <a:cxn ang="0">
                    <a:pos x="734" y="64"/>
                  </a:cxn>
                  <a:cxn ang="0">
                    <a:pos x="661" y="11"/>
                  </a:cxn>
                  <a:cxn ang="0">
                    <a:pos x="557" y="6"/>
                  </a:cxn>
                  <a:cxn ang="0">
                    <a:pos x="469" y="64"/>
                  </a:cxn>
                  <a:cxn ang="0">
                    <a:pos x="422" y="143"/>
                  </a:cxn>
                  <a:cxn ang="0">
                    <a:pos x="396" y="239"/>
                  </a:cxn>
                  <a:cxn ang="0">
                    <a:pos x="370" y="392"/>
                  </a:cxn>
                  <a:cxn ang="0">
                    <a:pos x="224" y="398"/>
                  </a:cxn>
                  <a:cxn ang="0">
                    <a:pos x="214" y="413"/>
                  </a:cxn>
                  <a:cxn ang="0">
                    <a:pos x="214" y="435"/>
                  </a:cxn>
                  <a:cxn ang="0">
                    <a:pos x="229" y="445"/>
                  </a:cxn>
                  <a:cxn ang="0">
                    <a:pos x="354" y="461"/>
                  </a:cxn>
                  <a:cxn ang="0">
                    <a:pos x="338" y="567"/>
                  </a:cxn>
                  <a:cxn ang="0">
                    <a:pos x="276" y="911"/>
                  </a:cxn>
                  <a:cxn ang="0">
                    <a:pos x="245" y="1070"/>
                  </a:cxn>
                  <a:cxn ang="0">
                    <a:pos x="198" y="1224"/>
                  </a:cxn>
                  <a:cxn ang="0">
                    <a:pos x="136" y="1266"/>
                  </a:cxn>
                  <a:cxn ang="0">
                    <a:pos x="89" y="1255"/>
                  </a:cxn>
                  <a:cxn ang="0">
                    <a:pos x="94" y="1239"/>
                  </a:cxn>
                  <a:cxn ang="0">
                    <a:pos x="120" y="1213"/>
                  </a:cxn>
                  <a:cxn ang="0">
                    <a:pos x="136" y="1171"/>
                  </a:cxn>
                  <a:cxn ang="0">
                    <a:pos x="125" y="1139"/>
                  </a:cxn>
                  <a:cxn ang="0">
                    <a:pos x="99" y="1118"/>
                  </a:cxn>
                  <a:cxn ang="0">
                    <a:pos x="52" y="1118"/>
                  </a:cxn>
                  <a:cxn ang="0">
                    <a:pos x="5" y="1165"/>
                  </a:cxn>
                  <a:cxn ang="0">
                    <a:pos x="11" y="1245"/>
                  </a:cxn>
                  <a:cxn ang="0">
                    <a:pos x="84" y="1298"/>
                  </a:cxn>
                  <a:cxn ang="0">
                    <a:pos x="188" y="1292"/>
                  </a:cxn>
                  <a:cxn ang="0">
                    <a:pos x="266" y="1234"/>
                  </a:cxn>
                  <a:cxn ang="0">
                    <a:pos x="307" y="1176"/>
                  </a:cxn>
                  <a:cxn ang="0">
                    <a:pos x="349" y="1065"/>
                  </a:cxn>
                  <a:cxn ang="0">
                    <a:pos x="380" y="948"/>
                  </a:cxn>
                  <a:cxn ang="0">
                    <a:pos x="391" y="890"/>
                  </a:cxn>
                </a:cxnLst>
                <a:rect l="0" t="0" r="r" b="b"/>
                <a:pathLst>
                  <a:path w="750" h="1303">
                    <a:moveTo>
                      <a:pt x="469" y="445"/>
                    </a:moveTo>
                    <a:lnTo>
                      <a:pt x="635" y="445"/>
                    </a:lnTo>
                    <a:lnTo>
                      <a:pt x="640" y="440"/>
                    </a:lnTo>
                    <a:lnTo>
                      <a:pt x="651" y="435"/>
                    </a:lnTo>
                    <a:lnTo>
                      <a:pt x="651" y="429"/>
                    </a:lnTo>
                    <a:lnTo>
                      <a:pt x="656" y="413"/>
                    </a:lnTo>
                    <a:lnTo>
                      <a:pt x="651" y="403"/>
                    </a:lnTo>
                    <a:lnTo>
                      <a:pt x="645" y="398"/>
                    </a:lnTo>
                    <a:lnTo>
                      <a:pt x="635" y="398"/>
                    </a:lnTo>
                    <a:lnTo>
                      <a:pt x="625" y="392"/>
                    </a:lnTo>
                    <a:lnTo>
                      <a:pt x="479" y="392"/>
                    </a:lnTo>
                    <a:lnTo>
                      <a:pt x="495" y="297"/>
                    </a:lnTo>
                    <a:lnTo>
                      <a:pt x="510" y="223"/>
                    </a:lnTo>
                    <a:lnTo>
                      <a:pt x="521" y="170"/>
                    </a:lnTo>
                    <a:lnTo>
                      <a:pt x="526" y="133"/>
                    </a:lnTo>
                    <a:lnTo>
                      <a:pt x="536" y="106"/>
                    </a:lnTo>
                    <a:lnTo>
                      <a:pt x="541" y="85"/>
                    </a:lnTo>
                    <a:lnTo>
                      <a:pt x="552" y="69"/>
                    </a:lnTo>
                    <a:lnTo>
                      <a:pt x="567" y="53"/>
                    </a:lnTo>
                    <a:lnTo>
                      <a:pt x="588" y="48"/>
                    </a:lnTo>
                    <a:lnTo>
                      <a:pt x="604" y="43"/>
                    </a:lnTo>
                    <a:lnTo>
                      <a:pt x="619" y="43"/>
                    </a:lnTo>
                    <a:lnTo>
                      <a:pt x="640" y="48"/>
                    </a:lnTo>
                    <a:lnTo>
                      <a:pt x="671" y="59"/>
                    </a:lnTo>
                    <a:lnTo>
                      <a:pt x="651" y="69"/>
                    </a:lnTo>
                    <a:lnTo>
                      <a:pt x="635" y="80"/>
                    </a:lnTo>
                    <a:lnTo>
                      <a:pt x="614" y="112"/>
                    </a:lnTo>
                    <a:lnTo>
                      <a:pt x="614" y="122"/>
                    </a:lnTo>
                    <a:lnTo>
                      <a:pt x="609" y="133"/>
                    </a:lnTo>
                    <a:lnTo>
                      <a:pt x="609" y="138"/>
                    </a:lnTo>
                    <a:lnTo>
                      <a:pt x="619" y="170"/>
                    </a:lnTo>
                    <a:lnTo>
                      <a:pt x="651" y="191"/>
                    </a:lnTo>
                    <a:lnTo>
                      <a:pt x="666" y="191"/>
                    </a:lnTo>
                    <a:lnTo>
                      <a:pt x="697" y="186"/>
                    </a:lnTo>
                    <a:lnTo>
                      <a:pt x="724" y="170"/>
                    </a:lnTo>
                    <a:lnTo>
                      <a:pt x="739" y="143"/>
                    </a:lnTo>
                    <a:lnTo>
                      <a:pt x="750" y="106"/>
                    </a:lnTo>
                    <a:lnTo>
                      <a:pt x="734" y="64"/>
                    </a:lnTo>
                    <a:lnTo>
                      <a:pt x="703" y="27"/>
                    </a:lnTo>
                    <a:lnTo>
                      <a:pt x="661" y="11"/>
                    </a:lnTo>
                    <a:lnTo>
                      <a:pt x="604" y="0"/>
                    </a:lnTo>
                    <a:lnTo>
                      <a:pt x="557" y="6"/>
                    </a:lnTo>
                    <a:lnTo>
                      <a:pt x="510" y="27"/>
                    </a:lnTo>
                    <a:lnTo>
                      <a:pt x="469" y="64"/>
                    </a:lnTo>
                    <a:lnTo>
                      <a:pt x="437" y="112"/>
                    </a:lnTo>
                    <a:lnTo>
                      <a:pt x="422" y="143"/>
                    </a:lnTo>
                    <a:lnTo>
                      <a:pt x="411" y="186"/>
                    </a:lnTo>
                    <a:lnTo>
                      <a:pt x="396" y="239"/>
                    </a:lnTo>
                    <a:lnTo>
                      <a:pt x="385" y="307"/>
                    </a:lnTo>
                    <a:lnTo>
                      <a:pt x="370" y="392"/>
                    </a:lnTo>
                    <a:lnTo>
                      <a:pt x="229" y="392"/>
                    </a:lnTo>
                    <a:lnTo>
                      <a:pt x="224" y="398"/>
                    </a:lnTo>
                    <a:lnTo>
                      <a:pt x="214" y="403"/>
                    </a:lnTo>
                    <a:lnTo>
                      <a:pt x="214" y="413"/>
                    </a:lnTo>
                    <a:lnTo>
                      <a:pt x="208" y="424"/>
                    </a:lnTo>
                    <a:lnTo>
                      <a:pt x="214" y="435"/>
                    </a:lnTo>
                    <a:lnTo>
                      <a:pt x="219" y="440"/>
                    </a:lnTo>
                    <a:lnTo>
                      <a:pt x="229" y="445"/>
                    </a:lnTo>
                    <a:lnTo>
                      <a:pt x="359" y="445"/>
                    </a:lnTo>
                    <a:lnTo>
                      <a:pt x="354" y="461"/>
                    </a:lnTo>
                    <a:lnTo>
                      <a:pt x="349" y="503"/>
                    </a:lnTo>
                    <a:lnTo>
                      <a:pt x="338" y="567"/>
                    </a:lnTo>
                    <a:lnTo>
                      <a:pt x="323" y="641"/>
                    </a:lnTo>
                    <a:lnTo>
                      <a:pt x="276" y="911"/>
                    </a:lnTo>
                    <a:lnTo>
                      <a:pt x="260" y="996"/>
                    </a:lnTo>
                    <a:lnTo>
                      <a:pt x="245" y="1070"/>
                    </a:lnTo>
                    <a:lnTo>
                      <a:pt x="229" y="1149"/>
                    </a:lnTo>
                    <a:lnTo>
                      <a:pt x="198" y="1224"/>
                    </a:lnTo>
                    <a:lnTo>
                      <a:pt x="172" y="1250"/>
                    </a:lnTo>
                    <a:lnTo>
                      <a:pt x="136" y="1266"/>
                    </a:lnTo>
                    <a:lnTo>
                      <a:pt x="120" y="1266"/>
                    </a:lnTo>
                    <a:lnTo>
                      <a:pt x="89" y="1255"/>
                    </a:lnTo>
                    <a:lnTo>
                      <a:pt x="73" y="1245"/>
                    </a:lnTo>
                    <a:lnTo>
                      <a:pt x="94" y="1239"/>
                    </a:lnTo>
                    <a:lnTo>
                      <a:pt x="110" y="1229"/>
                    </a:lnTo>
                    <a:lnTo>
                      <a:pt x="120" y="1213"/>
                    </a:lnTo>
                    <a:lnTo>
                      <a:pt x="136" y="1181"/>
                    </a:lnTo>
                    <a:lnTo>
                      <a:pt x="136" y="1171"/>
                    </a:lnTo>
                    <a:lnTo>
                      <a:pt x="130" y="1149"/>
                    </a:lnTo>
                    <a:lnTo>
                      <a:pt x="125" y="1139"/>
                    </a:lnTo>
                    <a:lnTo>
                      <a:pt x="115" y="1123"/>
                    </a:lnTo>
                    <a:lnTo>
                      <a:pt x="99" y="1118"/>
                    </a:lnTo>
                    <a:lnTo>
                      <a:pt x="78" y="1112"/>
                    </a:lnTo>
                    <a:lnTo>
                      <a:pt x="52" y="1118"/>
                    </a:lnTo>
                    <a:lnTo>
                      <a:pt x="26" y="1139"/>
                    </a:lnTo>
                    <a:lnTo>
                      <a:pt x="5" y="1165"/>
                    </a:lnTo>
                    <a:lnTo>
                      <a:pt x="0" y="1202"/>
                    </a:lnTo>
                    <a:lnTo>
                      <a:pt x="11" y="1245"/>
                    </a:lnTo>
                    <a:lnTo>
                      <a:pt x="42" y="1277"/>
                    </a:lnTo>
                    <a:lnTo>
                      <a:pt x="84" y="1298"/>
                    </a:lnTo>
                    <a:lnTo>
                      <a:pt x="136" y="1303"/>
                    </a:lnTo>
                    <a:lnTo>
                      <a:pt x="188" y="1292"/>
                    </a:lnTo>
                    <a:lnTo>
                      <a:pt x="229" y="1271"/>
                    </a:lnTo>
                    <a:lnTo>
                      <a:pt x="266" y="1234"/>
                    </a:lnTo>
                    <a:lnTo>
                      <a:pt x="292" y="1202"/>
                    </a:lnTo>
                    <a:lnTo>
                      <a:pt x="307" y="1176"/>
                    </a:lnTo>
                    <a:lnTo>
                      <a:pt x="328" y="1123"/>
                    </a:lnTo>
                    <a:lnTo>
                      <a:pt x="349" y="1065"/>
                    </a:lnTo>
                    <a:lnTo>
                      <a:pt x="364" y="1001"/>
                    </a:lnTo>
                    <a:lnTo>
                      <a:pt x="380" y="948"/>
                    </a:lnTo>
                    <a:lnTo>
                      <a:pt x="385" y="911"/>
                    </a:lnTo>
                    <a:lnTo>
                      <a:pt x="391" y="890"/>
                    </a:lnTo>
                    <a:lnTo>
                      <a:pt x="469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8" name="Freeform 301"/>
              <p:cNvSpPr>
                <a:spLocks noEditPoints="1"/>
              </p:cNvSpPr>
              <p:nvPr/>
            </p:nvSpPr>
            <p:spPr bwMode="auto">
              <a:xfrm>
                <a:off x="5688643" y="5318796"/>
                <a:ext cx="257273" cy="92749"/>
              </a:xfrm>
              <a:custGeom>
                <a:avLst/>
                <a:gdLst/>
                <a:ahLst/>
                <a:cxnLst>
                  <a:cxn ang="0">
                    <a:pos x="1270" y="85"/>
                  </a:cxn>
                  <a:cxn ang="0">
                    <a:pos x="1296" y="85"/>
                  </a:cxn>
                  <a:cxn ang="0">
                    <a:pos x="1306" y="80"/>
                  </a:cxn>
                  <a:cxn ang="0">
                    <a:pos x="1322" y="74"/>
                  </a:cxn>
                  <a:cxn ang="0">
                    <a:pos x="1327" y="69"/>
                  </a:cxn>
                  <a:cxn ang="0">
                    <a:pos x="1332" y="59"/>
                  </a:cxn>
                  <a:cxn ang="0">
                    <a:pos x="1337" y="43"/>
                  </a:cxn>
                  <a:cxn ang="0">
                    <a:pos x="1337" y="27"/>
                  </a:cxn>
                  <a:cxn ang="0">
                    <a:pos x="1322" y="11"/>
                  </a:cxn>
                  <a:cxn ang="0">
                    <a:pos x="1306" y="6"/>
                  </a:cxn>
                  <a:cxn ang="0">
                    <a:pos x="1296" y="0"/>
                  </a:cxn>
                  <a:cxn ang="0">
                    <a:pos x="36" y="0"/>
                  </a:cxn>
                  <a:cxn ang="0">
                    <a:pos x="26" y="6"/>
                  </a:cxn>
                  <a:cxn ang="0">
                    <a:pos x="16" y="6"/>
                  </a:cxn>
                  <a:cxn ang="0">
                    <a:pos x="5" y="16"/>
                  </a:cxn>
                  <a:cxn ang="0">
                    <a:pos x="0" y="27"/>
                  </a:cxn>
                  <a:cxn ang="0">
                    <a:pos x="0" y="59"/>
                  </a:cxn>
                  <a:cxn ang="0">
                    <a:pos x="5" y="69"/>
                  </a:cxn>
                  <a:cxn ang="0">
                    <a:pos x="26" y="80"/>
                  </a:cxn>
                  <a:cxn ang="0">
                    <a:pos x="52" y="80"/>
                  </a:cxn>
                  <a:cxn ang="0">
                    <a:pos x="68" y="85"/>
                  </a:cxn>
                  <a:cxn ang="0">
                    <a:pos x="1270" y="85"/>
                  </a:cxn>
                  <a:cxn ang="0">
                    <a:pos x="1270" y="482"/>
                  </a:cxn>
                  <a:cxn ang="0">
                    <a:pos x="1296" y="482"/>
                  </a:cxn>
                  <a:cxn ang="0">
                    <a:pos x="1306" y="477"/>
                  </a:cxn>
                  <a:cxn ang="0">
                    <a:pos x="1322" y="472"/>
                  </a:cxn>
                  <a:cxn ang="0">
                    <a:pos x="1327" y="466"/>
                  </a:cxn>
                  <a:cxn ang="0">
                    <a:pos x="1332" y="456"/>
                  </a:cxn>
                  <a:cxn ang="0">
                    <a:pos x="1337" y="440"/>
                  </a:cxn>
                  <a:cxn ang="0">
                    <a:pos x="1337" y="424"/>
                  </a:cxn>
                  <a:cxn ang="0">
                    <a:pos x="1322" y="408"/>
                  </a:cxn>
                  <a:cxn ang="0">
                    <a:pos x="1306" y="403"/>
                  </a:cxn>
                  <a:cxn ang="0">
                    <a:pos x="1296" y="397"/>
                  </a:cxn>
                  <a:cxn ang="0">
                    <a:pos x="42" y="397"/>
                  </a:cxn>
                  <a:cxn ang="0">
                    <a:pos x="26" y="403"/>
                  </a:cxn>
                  <a:cxn ang="0">
                    <a:pos x="5" y="413"/>
                  </a:cxn>
                  <a:cxn ang="0">
                    <a:pos x="0" y="424"/>
                  </a:cxn>
                  <a:cxn ang="0">
                    <a:pos x="0" y="456"/>
                  </a:cxn>
                  <a:cxn ang="0">
                    <a:pos x="5" y="466"/>
                  </a:cxn>
                  <a:cxn ang="0">
                    <a:pos x="26" y="477"/>
                  </a:cxn>
                  <a:cxn ang="0">
                    <a:pos x="42" y="477"/>
                  </a:cxn>
                  <a:cxn ang="0">
                    <a:pos x="52" y="482"/>
                  </a:cxn>
                  <a:cxn ang="0">
                    <a:pos x="62" y="482"/>
                  </a:cxn>
                  <a:cxn ang="0">
                    <a:pos x="1270" y="482"/>
                  </a:cxn>
                </a:cxnLst>
                <a:rect l="0" t="0" r="r" b="b"/>
                <a:pathLst>
                  <a:path w="1337" h="482">
                    <a:moveTo>
                      <a:pt x="1270" y="85"/>
                    </a:moveTo>
                    <a:lnTo>
                      <a:pt x="1296" y="85"/>
                    </a:lnTo>
                    <a:lnTo>
                      <a:pt x="1306" y="80"/>
                    </a:lnTo>
                    <a:lnTo>
                      <a:pt x="1322" y="74"/>
                    </a:lnTo>
                    <a:lnTo>
                      <a:pt x="1327" y="69"/>
                    </a:lnTo>
                    <a:lnTo>
                      <a:pt x="1332" y="59"/>
                    </a:lnTo>
                    <a:lnTo>
                      <a:pt x="1337" y="43"/>
                    </a:lnTo>
                    <a:lnTo>
                      <a:pt x="1337" y="27"/>
                    </a:lnTo>
                    <a:lnTo>
                      <a:pt x="1322" y="11"/>
                    </a:lnTo>
                    <a:lnTo>
                      <a:pt x="1306" y="6"/>
                    </a:lnTo>
                    <a:lnTo>
                      <a:pt x="1296" y="0"/>
                    </a:lnTo>
                    <a:lnTo>
                      <a:pt x="36" y="0"/>
                    </a:lnTo>
                    <a:lnTo>
                      <a:pt x="26" y="6"/>
                    </a:lnTo>
                    <a:lnTo>
                      <a:pt x="16" y="6"/>
                    </a:lnTo>
                    <a:lnTo>
                      <a:pt x="5" y="16"/>
                    </a:lnTo>
                    <a:lnTo>
                      <a:pt x="0" y="27"/>
                    </a:lnTo>
                    <a:lnTo>
                      <a:pt x="0" y="59"/>
                    </a:lnTo>
                    <a:lnTo>
                      <a:pt x="5" y="69"/>
                    </a:lnTo>
                    <a:lnTo>
                      <a:pt x="26" y="80"/>
                    </a:lnTo>
                    <a:lnTo>
                      <a:pt x="52" y="80"/>
                    </a:lnTo>
                    <a:lnTo>
                      <a:pt x="68" y="85"/>
                    </a:lnTo>
                    <a:lnTo>
                      <a:pt x="1270" y="85"/>
                    </a:lnTo>
                    <a:close/>
                    <a:moveTo>
                      <a:pt x="1270" y="482"/>
                    </a:moveTo>
                    <a:lnTo>
                      <a:pt x="1296" y="482"/>
                    </a:lnTo>
                    <a:lnTo>
                      <a:pt x="1306" y="477"/>
                    </a:lnTo>
                    <a:lnTo>
                      <a:pt x="1322" y="472"/>
                    </a:lnTo>
                    <a:lnTo>
                      <a:pt x="1327" y="466"/>
                    </a:lnTo>
                    <a:lnTo>
                      <a:pt x="1332" y="456"/>
                    </a:lnTo>
                    <a:lnTo>
                      <a:pt x="1337" y="440"/>
                    </a:lnTo>
                    <a:lnTo>
                      <a:pt x="1337" y="424"/>
                    </a:lnTo>
                    <a:lnTo>
                      <a:pt x="1322" y="408"/>
                    </a:lnTo>
                    <a:lnTo>
                      <a:pt x="1306" y="403"/>
                    </a:lnTo>
                    <a:lnTo>
                      <a:pt x="1296" y="397"/>
                    </a:lnTo>
                    <a:lnTo>
                      <a:pt x="42" y="397"/>
                    </a:lnTo>
                    <a:lnTo>
                      <a:pt x="26" y="403"/>
                    </a:lnTo>
                    <a:lnTo>
                      <a:pt x="5" y="413"/>
                    </a:lnTo>
                    <a:lnTo>
                      <a:pt x="0" y="424"/>
                    </a:lnTo>
                    <a:lnTo>
                      <a:pt x="0" y="456"/>
                    </a:lnTo>
                    <a:lnTo>
                      <a:pt x="5" y="466"/>
                    </a:lnTo>
                    <a:lnTo>
                      <a:pt x="26" y="477"/>
                    </a:lnTo>
                    <a:lnTo>
                      <a:pt x="42" y="477"/>
                    </a:lnTo>
                    <a:lnTo>
                      <a:pt x="52" y="482"/>
                    </a:lnTo>
                    <a:lnTo>
                      <a:pt x="62" y="482"/>
                    </a:lnTo>
                    <a:lnTo>
                      <a:pt x="1270" y="4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9" name="Freeform 302"/>
              <p:cNvSpPr>
                <a:spLocks/>
              </p:cNvSpPr>
              <p:nvPr/>
            </p:nvSpPr>
            <p:spPr bwMode="auto">
              <a:xfrm>
                <a:off x="6092160" y="5200647"/>
                <a:ext cx="161253" cy="272090"/>
              </a:xfrm>
              <a:custGeom>
                <a:avLst/>
                <a:gdLst/>
                <a:ahLst/>
                <a:cxnLst>
                  <a:cxn ang="0">
                    <a:pos x="593" y="604"/>
                  </a:cxn>
                  <a:cxn ang="0">
                    <a:pos x="728" y="466"/>
                  </a:cxn>
                  <a:cxn ang="0">
                    <a:pos x="780" y="286"/>
                  </a:cxn>
                  <a:cxn ang="0">
                    <a:pos x="728" y="138"/>
                  </a:cxn>
                  <a:cxn ang="0">
                    <a:pos x="593" y="37"/>
                  </a:cxn>
                  <a:cxn ang="0">
                    <a:pos x="411" y="0"/>
                  </a:cxn>
                  <a:cxn ang="0">
                    <a:pos x="229" y="37"/>
                  </a:cxn>
                  <a:cxn ang="0">
                    <a:pos x="104" y="138"/>
                  </a:cxn>
                  <a:cxn ang="0">
                    <a:pos x="57" y="281"/>
                  </a:cxn>
                  <a:cxn ang="0">
                    <a:pos x="83" y="360"/>
                  </a:cxn>
                  <a:cxn ang="0">
                    <a:pos x="156" y="387"/>
                  </a:cxn>
                  <a:cxn ang="0">
                    <a:pos x="234" y="355"/>
                  </a:cxn>
                  <a:cxn ang="0">
                    <a:pos x="260" y="281"/>
                  </a:cxn>
                  <a:cxn ang="0">
                    <a:pos x="234" y="212"/>
                  </a:cxn>
                  <a:cxn ang="0">
                    <a:pos x="156" y="180"/>
                  </a:cxn>
                  <a:cxn ang="0">
                    <a:pos x="182" y="127"/>
                  </a:cxn>
                  <a:cxn ang="0">
                    <a:pos x="296" y="69"/>
                  </a:cxn>
                  <a:cxn ang="0">
                    <a:pos x="406" y="53"/>
                  </a:cxn>
                  <a:cxn ang="0">
                    <a:pos x="489" y="74"/>
                  </a:cxn>
                  <a:cxn ang="0">
                    <a:pos x="567" y="143"/>
                  </a:cxn>
                  <a:cxn ang="0">
                    <a:pos x="598" y="281"/>
                  </a:cxn>
                  <a:cxn ang="0">
                    <a:pos x="588" y="376"/>
                  </a:cxn>
                  <a:cxn ang="0">
                    <a:pos x="541" y="514"/>
                  </a:cxn>
                  <a:cxn ang="0">
                    <a:pos x="447" y="604"/>
                  </a:cxn>
                  <a:cxn ang="0">
                    <a:pos x="359" y="625"/>
                  </a:cxn>
                  <a:cxn ang="0">
                    <a:pos x="296" y="630"/>
                  </a:cxn>
                  <a:cxn ang="0">
                    <a:pos x="255" y="641"/>
                  </a:cxn>
                  <a:cxn ang="0">
                    <a:pos x="260" y="673"/>
                  </a:cxn>
                  <a:cxn ang="0">
                    <a:pos x="281" y="678"/>
                  </a:cxn>
                  <a:cxn ang="0">
                    <a:pos x="463" y="688"/>
                  </a:cxn>
                  <a:cxn ang="0">
                    <a:pos x="572" y="773"/>
                  </a:cxn>
                  <a:cxn ang="0">
                    <a:pos x="624" y="921"/>
                  </a:cxn>
                  <a:cxn ang="0">
                    <a:pos x="624" y="1112"/>
                  </a:cxn>
                  <a:cxn ang="0">
                    <a:pos x="583" y="1244"/>
                  </a:cxn>
                  <a:cxn ang="0">
                    <a:pos x="515" y="1319"/>
                  </a:cxn>
                  <a:cxn ang="0">
                    <a:pos x="437" y="1350"/>
                  </a:cxn>
                  <a:cxn ang="0">
                    <a:pos x="343" y="1350"/>
                  </a:cxn>
                  <a:cxn ang="0">
                    <a:pos x="208" y="1308"/>
                  </a:cxn>
                  <a:cxn ang="0">
                    <a:pos x="94" y="1197"/>
                  </a:cxn>
                  <a:cxn ang="0">
                    <a:pos x="187" y="1176"/>
                  </a:cxn>
                  <a:cxn ang="0">
                    <a:pos x="229" y="1086"/>
                  </a:cxn>
                  <a:cxn ang="0">
                    <a:pos x="192" y="1001"/>
                  </a:cxn>
                  <a:cxn ang="0">
                    <a:pos x="114" y="969"/>
                  </a:cxn>
                  <a:cxn ang="0">
                    <a:pos x="52" y="985"/>
                  </a:cxn>
                  <a:cxn ang="0">
                    <a:pos x="10" y="1043"/>
                  </a:cxn>
                  <a:cxn ang="0">
                    <a:pos x="15" y="1181"/>
                  </a:cxn>
                  <a:cxn ang="0">
                    <a:pos x="120" y="1319"/>
                  </a:cxn>
                  <a:cxn ang="0">
                    <a:pos x="302" y="1398"/>
                  </a:cxn>
                  <a:cxn ang="0">
                    <a:pos x="525" y="1398"/>
                  </a:cxn>
                  <a:cxn ang="0">
                    <a:pos x="713" y="1292"/>
                  </a:cxn>
                  <a:cxn ang="0">
                    <a:pos x="822" y="1117"/>
                  </a:cxn>
                  <a:cxn ang="0">
                    <a:pos x="827" y="932"/>
                  </a:cxn>
                  <a:cxn ang="0">
                    <a:pos x="749" y="784"/>
                  </a:cxn>
                  <a:cxn ang="0">
                    <a:pos x="598" y="678"/>
                  </a:cxn>
                </a:cxnLst>
                <a:rect l="0" t="0" r="r" b="b"/>
                <a:pathLst>
                  <a:path w="838" h="1414">
                    <a:moveTo>
                      <a:pt x="499" y="646"/>
                    </a:moveTo>
                    <a:lnTo>
                      <a:pt x="593" y="604"/>
                    </a:lnTo>
                    <a:lnTo>
                      <a:pt x="671" y="540"/>
                    </a:lnTo>
                    <a:lnTo>
                      <a:pt x="728" y="466"/>
                    </a:lnTo>
                    <a:lnTo>
                      <a:pt x="770" y="381"/>
                    </a:lnTo>
                    <a:lnTo>
                      <a:pt x="780" y="286"/>
                    </a:lnTo>
                    <a:lnTo>
                      <a:pt x="765" y="207"/>
                    </a:lnTo>
                    <a:lnTo>
                      <a:pt x="728" y="138"/>
                    </a:lnTo>
                    <a:lnTo>
                      <a:pt x="671" y="79"/>
                    </a:lnTo>
                    <a:lnTo>
                      <a:pt x="593" y="37"/>
                    </a:lnTo>
                    <a:lnTo>
                      <a:pt x="505" y="11"/>
                    </a:lnTo>
                    <a:lnTo>
                      <a:pt x="411" y="0"/>
                    </a:lnTo>
                    <a:lnTo>
                      <a:pt x="312" y="11"/>
                    </a:lnTo>
                    <a:lnTo>
                      <a:pt x="229" y="37"/>
                    </a:lnTo>
                    <a:lnTo>
                      <a:pt x="156" y="85"/>
                    </a:lnTo>
                    <a:lnTo>
                      <a:pt x="104" y="138"/>
                    </a:lnTo>
                    <a:lnTo>
                      <a:pt x="68" y="207"/>
                    </a:lnTo>
                    <a:lnTo>
                      <a:pt x="57" y="281"/>
                    </a:lnTo>
                    <a:lnTo>
                      <a:pt x="62" y="328"/>
                    </a:lnTo>
                    <a:lnTo>
                      <a:pt x="83" y="360"/>
                    </a:lnTo>
                    <a:lnTo>
                      <a:pt x="120" y="381"/>
                    </a:lnTo>
                    <a:lnTo>
                      <a:pt x="156" y="387"/>
                    </a:lnTo>
                    <a:lnTo>
                      <a:pt x="198" y="381"/>
                    </a:lnTo>
                    <a:lnTo>
                      <a:pt x="234" y="355"/>
                    </a:lnTo>
                    <a:lnTo>
                      <a:pt x="255" y="323"/>
                    </a:lnTo>
                    <a:lnTo>
                      <a:pt x="260" y="281"/>
                    </a:lnTo>
                    <a:lnTo>
                      <a:pt x="255" y="238"/>
                    </a:lnTo>
                    <a:lnTo>
                      <a:pt x="234" y="212"/>
                    </a:lnTo>
                    <a:lnTo>
                      <a:pt x="208" y="191"/>
                    </a:lnTo>
                    <a:lnTo>
                      <a:pt x="156" y="180"/>
                    </a:lnTo>
                    <a:lnTo>
                      <a:pt x="135" y="180"/>
                    </a:lnTo>
                    <a:lnTo>
                      <a:pt x="182" y="127"/>
                    </a:lnTo>
                    <a:lnTo>
                      <a:pt x="234" y="90"/>
                    </a:lnTo>
                    <a:lnTo>
                      <a:pt x="296" y="69"/>
                    </a:lnTo>
                    <a:lnTo>
                      <a:pt x="354" y="58"/>
                    </a:lnTo>
                    <a:lnTo>
                      <a:pt x="406" y="53"/>
                    </a:lnTo>
                    <a:lnTo>
                      <a:pt x="447" y="58"/>
                    </a:lnTo>
                    <a:lnTo>
                      <a:pt x="489" y="74"/>
                    </a:lnTo>
                    <a:lnTo>
                      <a:pt x="531" y="101"/>
                    </a:lnTo>
                    <a:lnTo>
                      <a:pt x="567" y="143"/>
                    </a:lnTo>
                    <a:lnTo>
                      <a:pt x="588" y="201"/>
                    </a:lnTo>
                    <a:lnTo>
                      <a:pt x="598" y="281"/>
                    </a:lnTo>
                    <a:lnTo>
                      <a:pt x="598" y="318"/>
                    </a:lnTo>
                    <a:lnTo>
                      <a:pt x="588" y="376"/>
                    </a:lnTo>
                    <a:lnTo>
                      <a:pt x="572" y="445"/>
                    </a:lnTo>
                    <a:lnTo>
                      <a:pt x="541" y="514"/>
                    </a:lnTo>
                    <a:lnTo>
                      <a:pt x="494" y="572"/>
                    </a:lnTo>
                    <a:lnTo>
                      <a:pt x="447" y="604"/>
                    </a:lnTo>
                    <a:lnTo>
                      <a:pt x="401" y="620"/>
                    </a:lnTo>
                    <a:lnTo>
                      <a:pt x="359" y="625"/>
                    </a:lnTo>
                    <a:lnTo>
                      <a:pt x="312" y="625"/>
                    </a:lnTo>
                    <a:lnTo>
                      <a:pt x="296" y="630"/>
                    </a:lnTo>
                    <a:lnTo>
                      <a:pt x="265" y="630"/>
                    </a:lnTo>
                    <a:lnTo>
                      <a:pt x="255" y="641"/>
                    </a:lnTo>
                    <a:lnTo>
                      <a:pt x="255" y="662"/>
                    </a:lnTo>
                    <a:lnTo>
                      <a:pt x="260" y="673"/>
                    </a:lnTo>
                    <a:lnTo>
                      <a:pt x="270" y="673"/>
                    </a:lnTo>
                    <a:lnTo>
                      <a:pt x="281" y="678"/>
                    </a:lnTo>
                    <a:lnTo>
                      <a:pt x="390" y="678"/>
                    </a:lnTo>
                    <a:lnTo>
                      <a:pt x="463" y="688"/>
                    </a:lnTo>
                    <a:lnTo>
                      <a:pt x="525" y="720"/>
                    </a:lnTo>
                    <a:lnTo>
                      <a:pt x="572" y="773"/>
                    </a:lnTo>
                    <a:lnTo>
                      <a:pt x="603" y="837"/>
                    </a:lnTo>
                    <a:lnTo>
                      <a:pt x="624" y="921"/>
                    </a:lnTo>
                    <a:lnTo>
                      <a:pt x="629" y="1017"/>
                    </a:lnTo>
                    <a:lnTo>
                      <a:pt x="624" y="1112"/>
                    </a:lnTo>
                    <a:lnTo>
                      <a:pt x="609" y="1186"/>
                    </a:lnTo>
                    <a:lnTo>
                      <a:pt x="583" y="1244"/>
                    </a:lnTo>
                    <a:lnTo>
                      <a:pt x="546" y="1292"/>
                    </a:lnTo>
                    <a:lnTo>
                      <a:pt x="515" y="1319"/>
                    </a:lnTo>
                    <a:lnTo>
                      <a:pt x="473" y="1340"/>
                    </a:lnTo>
                    <a:lnTo>
                      <a:pt x="437" y="1350"/>
                    </a:lnTo>
                    <a:lnTo>
                      <a:pt x="401" y="1356"/>
                    </a:lnTo>
                    <a:lnTo>
                      <a:pt x="343" y="1350"/>
                    </a:lnTo>
                    <a:lnTo>
                      <a:pt x="276" y="1334"/>
                    </a:lnTo>
                    <a:lnTo>
                      <a:pt x="208" y="1308"/>
                    </a:lnTo>
                    <a:lnTo>
                      <a:pt x="146" y="1260"/>
                    </a:lnTo>
                    <a:lnTo>
                      <a:pt x="94" y="1197"/>
                    </a:lnTo>
                    <a:lnTo>
                      <a:pt x="146" y="1197"/>
                    </a:lnTo>
                    <a:lnTo>
                      <a:pt x="187" y="1176"/>
                    </a:lnTo>
                    <a:lnTo>
                      <a:pt x="213" y="1139"/>
                    </a:lnTo>
                    <a:lnTo>
                      <a:pt x="229" y="1086"/>
                    </a:lnTo>
                    <a:lnTo>
                      <a:pt x="218" y="1038"/>
                    </a:lnTo>
                    <a:lnTo>
                      <a:pt x="192" y="1001"/>
                    </a:lnTo>
                    <a:lnTo>
                      <a:pt x="156" y="980"/>
                    </a:lnTo>
                    <a:lnTo>
                      <a:pt x="114" y="969"/>
                    </a:lnTo>
                    <a:lnTo>
                      <a:pt x="83" y="974"/>
                    </a:lnTo>
                    <a:lnTo>
                      <a:pt x="52" y="985"/>
                    </a:lnTo>
                    <a:lnTo>
                      <a:pt x="26" y="1011"/>
                    </a:lnTo>
                    <a:lnTo>
                      <a:pt x="10" y="1043"/>
                    </a:lnTo>
                    <a:lnTo>
                      <a:pt x="0" y="1091"/>
                    </a:lnTo>
                    <a:lnTo>
                      <a:pt x="15" y="1181"/>
                    </a:lnTo>
                    <a:lnTo>
                      <a:pt x="57" y="1255"/>
                    </a:lnTo>
                    <a:lnTo>
                      <a:pt x="120" y="1319"/>
                    </a:lnTo>
                    <a:lnTo>
                      <a:pt x="203" y="1372"/>
                    </a:lnTo>
                    <a:lnTo>
                      <a:pt x="302" y="1398"/>
                    </a:lnTo>
                    <a:lnTo>
                      <a:pt x="406" y="1414"/>
                    </a:lnTo>
                    <a:lnTo>
                      <a:pt x="525" y="1398"/>
                    </a:lnTo>
                    <a:lnTo>
                      <a:pt x="629" y="1356"/>
                    </a:lnTo>
                    <a:lnTo>
                      <a:pt x="713" y="1292"/>
                    </a:lnTo>
                    <a:lnTo>
                      <a:pt x="780" y="1213"/>
                    </a:lnTo>
                    <a:lnTo>
                      <a:pt x="822" y="1117"/>
                    </a:lnTo>
                    <a:lnTo>
                      <a:pt x="838" y="1017"/>
                    </a:lnTo>
                    <a:lnTo>
                      <a:pt x="827" y="932"/>
                    </a:lnTo>
                    <a:lnTo>
                      <a:pt x="796" y="853"/>
                    </a:lnTo>
                    <a:lnTo>
                      <a:pt x="749" y="784"/>
                    </a:lnTo>
                    <a:lnTo>
                      <a:pt x="681" y="726"/>
                    </a:lnTo>
                    <a:lnTo>
                      <a:pt x="598" y="678"/>
                    </a:lnTo>
                    <a:lnTo>
                      <a:pt x="499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0" name="Freeform 303"/>
              <p:cNvSpPr>
                <a:spLocks/>
              </p:cNvSpPr>
              <p:nvPr/>
            </p:nvSpPr>
            <p:spPr bwMode="auto">
              <a:xfrm>
                <a:off x="6281314" y="5289355"/>
                <a:ext cx="218210" cy="254771"/>
              </a:xfrm>
              <a:custGeom>
                <a:avLst/>
                <a:gdLst/>
                <a:ahLst/>
                <a:cxnLst>
                  <a:cxn ang="0">
                    <a:pos x="1129" y="58"/>
                  </a:cxn>
                  <a:cxn ang="0">
                    <a:pos x="1134" y="53"/>
                  </a:cxn>
                  <a:cxn ang="0">
                    <a:pos x="1129" y="32"/>
                  </a:cxn>
                  <a:cxn ang="0">
                    <a:pos x="1098" y="26"/>
                  </a:cxn>
                  <a:cxn ang="0">
                    <a:pos x="614" y="572"/>
                  </a:cxn>
                  <a:cxn ang="0">
                    <a:pos x="562" y="392"/>
                  </a:cxn>
                  <a:cxn ang="0">
                    <a:pos x="489" y="196"/>
                  </a:cxn>
                  <a:cxn ang="0">
                    <a:pos x="458" y="122"/>
                  </a:cxn>
                  <a:cxn ang="0">
                    <a:pos x="411" y="58"/>
                  </a:cxn>
                  <a:cxn ang="0">
                    <a:pos x="307" y="10"/>
                  </a:cxn>
                  <a:cxn ang="0">
                    <a:pos x="167" y="10"/>
                  </a:cxn>
                  <a:cxn ang="0">
                    <a:pos x="89" y="74"/>
                  </a:cxn>
                  <a:cxn ang="0">
                    <a:pos x="63" y="137"/>
                  </a:cxn>
                  <a:cxn ang="0">
                    <a:pos x="73" y="153"/>
                  </a:cxn>
                  <a:cxn ang="0">
                    <a:pos x="110" y="137"/>
                  </a:cxn>
                  <a:cxn ang="0">
                    <a:pos x="136" y="84"/>
                  </a:cxn>
                  <a:cxn ang="0">
                    <a:pos x="198" y="47"/>
                  </a:cxn>
                  <a:cxn ang="0">
                    <a:pos x="255" y="63"/>
                  </a:cxn>
                  <a:cxn ang="0">
                    <a:pos x="323" y="164"/>
                  </a:cxn>
                  <a:cxn ang="0">
                    <a:pos x="375" y="291"/>
                  </a:cxn>
                  <a:cxn ang="0">
                    <a:pos x="453" y="519"/>
                  </a:cxn>
                  <a:cxn ang="0">
                    <a:pos x="489" y="640"/>
                  </a:cxn>
                  <a:cxn ang="0">
                    <a:pos x="500" y="704"/>
                  </a:cxn>
                  <a:cxn ang="0">
                    <a:pos x="21" y="1244"/>
                  </a:cxn>
                  <a:cxn ang="0">
                    <a:pos x="5" y="1265"/>
                  </a:cxn>
                  <a:cxn ang="0">
                    <a:pos x="0" y="1276"/>
                  </a:cxn>
                  <a:cxn ang="0">
                    <a:pos x="11" y="1297"/>
                  </a:cxn>
                  <a:cxn ang="0">
                    <a:pos x="37" y="1302"/>
                  </a:cxn>
                  <a:cxn ang="0">
                    <a:pos x="52" y="1286"/>
                  </a:cxn>
                  <a:cxn ang="0">
                    <a:pos x="515" y="752"/>
                  </a:cxn>
                  <a:cxn ang="0">
                    <a:pos x="593" y="995"/>
                  </a:cxn>
                  <a:cxn ang="0">
                    <a:pos x="630" y="1106"/>
                  </a:cxn>
                  <a:cxn ang="0">
                    <a:pos x="692" y="1228"/>
                  </a:cxn>
                  <a:cxn ang="0">
                    <a:pos x="765" y="1297"/>
                  </a:cxn>
                  <a:cxn ang="0">
                    <a:pos x="906" y="1324"/>
                  </a:cxn>
                  <a:cxn ang="0">
                    <a:pos x="1015" y="1286"/>
                  </a:cxn>
                  <a:cxn ang="0">
                    <a:pos x="1067" y="1218"/>
                  </a:cxn>
                  <a:cxn ang="0">
                    <a:pos x="1077" y="1186"/>
                  </a:cxn>
                  <a:cxn ang="0">
                    <a:pos x="1041" y="1170"/>
                  </a:cxn>
                  <a:cxn ang="0">
                    <a:pos x="1020" y="1196"/>
                  </a:cxn>
                  <a:cxn ang="0">
                    <a:pos x="958" y="1271"/>
                  </a:cxn>
                  <a:cxn ang="0">
                    <a:pos x="880" y="1265"/>
                  </a:cxn>
                  <a:cxn ang="0">
                    <a:pos x="807" y="1144"/>
                  </a:cxn>
                  <a:cxn ang="0">
                    <a:pos x="734" y="963"/>
                  </a:cxn>
                  <a:cxn ang="0">
                    <a:pos x="651" y="688"/>
                  </a:cxn>
                  <a:cxn ang="0">
                    <a:pos x="1108" y="79"/>
                  </a:cxn>
                </a:cxnLst>
                <a:rect l="0" t="0" r="r" b="b"/>
                <a:pathLst>
                  <a:path w="1134" h="1324">
                    <a:moveTo>
                      <a:pt x="1108" y="79"/>
                    </a:moveTo>
                    <a:lnTo>
                      <a:pt x="1129" y="58"/>
                    </a:lnTo>
                    <a:lnTo>
                      <a:pt x="1129" y="53"/>
                    </a:lnTo>
                    <a:lnTo>
                      <a:pt x="1134" y="53"/>
                    </a:lnTo>
                    <a:lnTo>
                      <a:pt x="1134" y="37"/>
                    </a:lnTo>
                    <a:lnTo>
                      <a:pt x="1129" y="32"/>
                    </a:lnTo>
                    <a:lnTo>
                      <a:pt x="1108" y="21"/>
                    </a:lnTo>
                    <a:lnTo>
                      <a:pt x="1098" y="26"/>
                    </a:lnTo>
                    <a:lnTo>
                      <a:pt x="1077" y="47"/>
                    </a:lnTo>
                    <a:lnTo>
                      <a:pt x="614" y="572"/>
                    </a:lnTo>
                    <a:lnTo>
                      <a:pt x="583" y="471"/>
                    </a:lnTo>
                    <a:lnTo>
                      <a:pt x="562" y="392"/>
                    </a:lnTo>
                    <a:lnTo>
                      <a:pt x="510" y="233"/>
                    </a:lnTo>
                    <a:lnTo>
                      <a:pt x="489" y="196"/>
                    </a:lnTo>
                    <a:lnTo>
                      <a:pt x="474" y="148"/>
                    </a:lnTo>
                    <a:lnTo>
                      <a:pt x="458" y="122"/>
                    </a:lnTo>
                    <a:lnTo>
                      <a:pt x="437" y="90"/>
                    </a:lnTo>
                    <a:lnTo>
                      <a:pt x="411" y="58"/>
                    </a:lnTo>
                    <a:lnTo>
                      <a:pt x="364" y="26"/>
                    </a:lnTo>
                    <a:lnTo>
                      <a:pt x="307" y="10"/>
                    </a:lnTo>
                    <a:lnTo>
                      <a:pt x="229" y="0"/>
                    </a:lnTo>
                    <a:lnTo>
                      <a:pt x="167" y="10"/>
                    </a:lnTo>
                    <a:lnTo>
                      <a:pt x="120" y="37"/>
                    </a:lnTo>
                    <a:lnTo>
                      <a:pt x="89" y="74"/>
                    </a:lnTo>
                    <a:lnTo>
                      <a:pt x="68" y="111"/>
                    </a:lnTo>
                    <a:lnTo>
                      <a:pt x="63" y="137"/>
                    </a:lnTo>
                    <a:lnTo>
                      <a:pt x="63" y="143"/>
                    </a:lnTo>
                    <a:lnTo>
                      <a:pt x="73" y="153"/>
                    </a:lnTo>
                    <a:lnTo>
                      <a:pt x="94" y="153"/>
                    </a:lnTo>
                    <a:lnTo>
                      <a:pt x="110" y="137"/>
                    </a:lnTo>
                    <a:lnTo>
                      <a:pt x="110" y="132"/>
                    </a:lnTo>
                    <a:lnTo>
                      <a:pt x="136" y="84"/>
                    </a:lnTo>
                    <a:lnTo>
                      <a:pt x="172" y="58"/>
                    </a:lnTo>
                    <a:lnTo>
                      <a:pt x="198" y="47"/>
                    </a:lnTo>
                    <a:lnTo>
                      <a:pt x="219" y="47"/>
                    </a:lnTo>
                    <a:lnTo>
                      <a:pt x="255" y="63"/>
                    </a:lnTo>
                    <a:lnTo>
                      <a:pt x="286" y="106"/>
                    </a:lnTo>
                    <a:lnTo>
                      <a:pt x="323" y="164"/>
                    </a:lnTo>
                    <a:lnTo>
                      <a:pt x="349" y="233"/>
                    </a:lnTo>
                    <a:lnTo>
                      <a:pt x="375" y="291"/>
                    </a:lnTo>
                    <a:lnTo>
                      <a:pt x="427" y="439"/>
                    </a:lnTo>
                    <a:lnTo>
                      <a:pt x="453" y="519"/>
                    </a:lnTo>
                    <a:lnTo>
                      <a:pt x="469" y="587"/>
                    </a:lnTo>
                    <a:lnTo>
                      <a:pt x="489" y="640"/>
                    </a:lnTo>
                    <a:lnTo>
                      <a:pt x="500" y="683"/>
                    </a:lnTo>
                    <a:lnTo>
                      <a:pt x="500" y="704"/>
                    </a:lnTo>
                    <a:lnTo>
                      <a:pt x="484" y="720"/>
                    </a:lnTo>
                    <a:lnTo>
                      <a:pt x="21" y="1244"/>
                    </a:lnTo>
                    <a:lnTo>
                      <a:pt x="11" y="1255"/>
                    </a:lnTo>
                    <a:lnTo>
                      <a:pt x="5" y="1265"/>
                    </a:lnTo>
                    <a:lnTo>
                      <a:pt x="0" y="1271"/>
                    </a:lnTo>
                    <a:lnTo>
                      <a:pt x="0" y="1276"/>
                    </a:lnTo>
                    <a:lnTo>
                      <a:pt x="5" y="1292"/>
                    </a:lnTo>
                    <a:lnTo>
                      <a:pt x="11" y="1297"/>
                    </a:lnTo>
                    <a:lnTo>
                      <a:pt x="26" y="1302"/>
                    </a:lnTo>
                    <a:lnTo>
                      <a:pt x="37" y="1302"/>
                    </a:lnTo>
                    <a:lnTo>
                      <a:pt x="42" y="1292"/>
                    </a:lnTo>
                    <a:lnTo>
                      <a:pt x="52" y="1286"/>
                    </a:lnTo>
                    <a:lnTo>
                      <a:pt x="57" y="1281"/>
                    </a:lnTo>
                    <a:lnTo>
                      <a:pt x="515" y="752"/>
                    </a:lnTo>
                    <a:lnTo>
                      <a:pt x="573" y="926"/>
                    </a:lnTo>
                    <a:lnTo>
                      <a:pt x="593" y="995"/>
                    </a:lnTo>
                    <a:lnTo>
                      <a:pt x="609" y="1053"/>
                    </a:lnTo>
                    <a:lnTo>
                      <a:pt x="630" y="1106"/>
                    </a:lnTo>
                    <a:lnTo>
                      <a:pt x="671" y="1191"/>
                    </a:lnTo>
                    <a:lnTo>
                      <a:pt x="692" y="1228"/>
                    </a:lnTo>
                    <a:lnTo>
                      <a:pt x="723" y="1265"/>
                    </a:lnTo>
                    <a:lnTo>
                      <a:pt x="765" y="1297"/>
                    </a:lnTo>
                    <a:lnTo>
                      <a:pt x="827" y="1318"/>
                    </a:lnTo>
                    <a:lnTo>
                      <a:pt x="906" y="1324"/>
                    </a:lnTo>
                    <a:lnTo>
                      <a:pt x="968" y="1313"/>
                    </a:lnTo>
                    <a:lnTo>
                      <a:pt x="1015" y="1286"/>
                    </a:lnTo>
                    <a:lnTo>
                      <a:pt x="1046" y="1249"/>
                    </a:lnTo>
                    <a:lnTo>
                      <a:pt x="1067" y="1218"/>
                    </a:lnTo>
                    <a:lnTo>
                      <a:pt x="1077" y="1191"/>
                    </a:lnTo>
                    <a:lnTo>
                      <a:pt x="1077" y="1186"/>
                    </a:lnTo>
                    <a:lnTo>
                      <a:pt x="1062" y="1170"/>
                    </a:lnTo>
                    <a:lnTo>
                      <a:pt x="1041" y="1170"/>
                    </a:lnTo>
                    <a:lnTo>
                      <a:pt x="1030" y="1175"/>
                    </a:lnTo>
                    <a:lnTo>
                      <a:pt x="1020" y="1196"/>
                    </a:lnTo>
                    <a:lnTo>
                      <a:pt x="994" y="1239"/>
                    </a:lnTo>
                    <a:lnTo>
                      <a:pt x="958" y="1271"/>
                    </a:lnTo>
                    <a:lnTo>
                      <a:pt x="916" y="1281"/>
                    </a:lnTo>
                    <a:lnTo>
                      <a:pt x="880" y="1265"/>
                    </a:lnTo>
                    <a:lnTo>
                      <a:pt x="843" y="1218"/>
                    </a:lnTo>
                    <a:lnTo>
                      <a:pt x="807" y="1144"/>
                    </a:lnTo>
                    <a:lnTo>
                      <a:pt x="770" y="1059"/>
                    </a:lnTo>
                    <a:lnTo>
                      <a:pt x="734" y="963"/>
                    </a:lnTo>
                    <a:lnTo>
                      <a:pt x="671" y="773"/>
                    </a:lnTo>
                    <a:lnTo>
                      <a:pt x="651" y="688"/>
                    </a:lnTo>
                    <a:lnTo>
                      <a:pt x="630" y="625"/>
                    </a:lnTo>
                    <a:lnTo>
                      <a:pt x="1108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1" name="Freeform 304"/>
              <p:cNvSpPr>
                <a:spLocks/>
              </p:cNvSpPr>
              <p:nvPr/>
            </p:nvSpPr>
            <p:spPr bwMode="auto">
              <a:xfrm>
                <a:off x="6542628" y="5114055"/>
                <a:ext cx="71197" cy="275169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234" y="90"/>
                  </a:cxn>
                  <a:cxn ang="0">
                    <a:pos x="156" y="185"/>
                  </a:cxn>
                  <a:cxn ang="0">
                    <a:pos x="94" y="291"/>
                  </a:cxn>
                  <a:cxn ang="0">
                    <a:pos x="52" y="402"/>
                  </a:cxn>
                  <a:cxn ang="0">
                    <a:pos x="21" y="508"/>
                  </a:cxn>
                  <a:cxn ang="0">
                    <a:pos x="5" y="614"/>
                  </a:cxn>
                  <a:cxn ang="0">
                    <a:pos x="0" y="715"/>
                  </a:cxn>
                  <a:cxn ang="0">
                    <a:pos x="5" y="810"/>
                  </a:cxn>
                  <a:cxn ang="0">
                    <a:pos x="21" y="911"/>
                  </a:cxn>
                  <a:cxn ang="0">
                    <a:pos x="47" y="1017"/>
                  </a:cxn>
                  <a:cxn ang="0">
                    <a:pos x="89" y="1128"/>
                  </a:cxn>
                  <a:cxn ang="0">
                    <a:pos x="151" y="1239"/>
                  </a:cxn>
                  <a:cxn ang="0">
                    <a:pos x="234" y="1340"/>
                  </a:cxn>
                  <a:cxn ang="0">
                    <a:pos x="338" y="1430"/>
                  </a:cxn>
                  <a:cxn ang="0">
                    <a:pos x="359" y="1430"/>
                  </a:cxn>
                  <a:cxn ang="0">
                    <a:pos x="364" y="1424"/>
                  </a:cxn>
                  <a:cxn ang="0">
                    <a:pos x="370" y="1414"/>
                  </a:cxn>
                  <a:cxn ang="0">
                    <a:pos x="359" y="1403"/>
                  </a:cxn>
                  <a:cxn ang="0">
                    <a:pos x="354" y="1393"/>
                  </a:cxn>
                  <a:cxn ang="0">
                    <a:pos x="271" y="1303"/>
                  </a:cxn>
                  <a:cxn ang="0">
                    <a:pos x="203" y="1197"/>
                  </a:cxn>
                  <a:cxn ang="0">
                    <a:pos x="156" y="1086"/>
                  </a:cxn>
                  <a:cxn ang="0">
                    <a:pos x="120" y="969"/>
                  </a:cxn>
                  <a:cxn ang="0">
                    <a:pos x="104" y="847"/>
                  </a:cxn>
                  <a:cxn ang="0">
                    <a:pos x="99" y="715"/>
                  </a:cxn>
                  <a:cxn ang="0">
                    <a:pos x="104" y="577"/>
                  </a:cxn>
                  <a:cxn ang="0">
                    <a:pos x="120" y="461"/>
                  </a:cxn>
                  <a:cxn ang="0">
                    <a:pos x="151" y="360"/>
                  </a:cxn>
                  <a:cxn ang="0">
                    <a:pos x="182" y="270"/>
                  </a:cxn>
                  <a:cxn ang="0">
                    <a:pos x="224" y="196"/>
                  </a:cxn>
                  <a:cxn ang="0">
                    <a:pos x="266" y="132"/>
                  </a:cxn>
                  <a:cxn ang="0">
                    <a:pos x="312" y="79"/>
                  </a:cxn>
                  <a:cxn ang="0">
                    <a:pos x="364" y="26"/>
                  </a:cxn>
                  <a:cxn ang="0">
                    <a:pos x="364" y="21"/>
                  </a:cxn>
                  <a:cxn ang="0">
                    <a:pos x="370" y="16"/>
                  </a:cxn>
                  <a:cxn ang="0">
                    <a:pos x="354" y="0"/>
                  </a:cxn>
                  <a:cxn ang="0">
                    <a:pos x="338" y="0"/>
                  </a:cxn>
                </a:cxnLst>
                <a:rect l="0" t="0" r="r" b="b"/>
                <a:pathLst>
                  <a:path w="370" h="1430">
                    <a:moveTo>
                      <a:pt x="338" y="0"/>
                    </a:moveTo>
                    <a:lnTo>
                      <a:pt x="234" y="90"/>
                    </a:lnTo>
                    <a:lnTo>
                      <a:pt x="156" y="185"/>
                    </a:lnTo>
                    <a:lnTo>
                      <a:pt x="94" y="291"/>
                    </a:lnTo>
                    <a:lnTo>
                      <a:pt x="52" y="402"/>
                    </a:lnTo>
                    <a:lnTo>
                      <a:pt x="21" y="508"/>
                    </a:lnTo>
                    <a:lnTo>
                      <a:pt x="5" y="614"/>
                    </a:lnTo>
                    <a:lnTo>
                      <a:pt x="0" y="715"/>
                    </a:lnTo>
                    <a:lnTo>
                      <a:pt x="5" y="810"/>
                    </a:lnTo>
                    <a:lnTo>
                      <a:pt x="21" y="911"/>
                    </a:lnTo>
                    <a:lnTo>
                      <a:pt x="47" y="1017"/>
                    </a:lnTo>
                    <a:lnTo>
                      <a:pt x="89" y="1128"/>
                    </a:lnTo>
                    <a:lnTo>
                      <a:pt x="151" y="1239"/>
                    </a:lnTo>
                    <a:lnTo>
                      <a:pt x="234" y="1340"/>
                    </a:lnTo>
                    <a:lnTo>
                      <a:pt x="338" y="1430"/>
                    </a:lnTo>
                    <a:lnTo>
                      <a:pt x="359" y="1430"/>
                    </a:lnTo>
                    <a:lnTo>
                      <a:pt x="364" y="1424"/>
                    </a:lnTo>
                    <a:lnTo>
                      <a:pt x="370" y="1414"/>
                    </a:lnTo>
                    <a:lnTo>
                      <a:pt x="359" y="1403"/>
                    </a:lnTo>
                    <a:lnTo>
                      <a:pt x="354" y="1393"/>
                    </a:lnTo>
                    <a:lnTo>
                      <a:pt x="271" y="1303"/>
                    </a:lnTo>
                    <a:lnTo>
                      <a:pt x="203" y="1197"/>
                    </a:lnTo>
                    <a:lnTo>
                      <a:pt x="156" y="1086"/>
                    </a:lnTo>
                    <a:lnTo>
                      <a:pt x="120" y="969"/>
                    </a:lnTo>
                    <a:lnTo>
                      <a:pt x="104" y="847"/>
                    </a:lnTo>
                    <a:lnTo>
                      <a:pt x="99" y="715"/>
                    </a:lnTo>
                    <a:lnTo>
                      <a:pt x="104" y="577"/>
                    </a:lnTo>
                    <a:lnTo>
                      <a:pt x="120" y="461"/>
                    </a:lnTo>
                    <a:lnTo>
                      <a:pt x="151" y="360"/>
                    </a:lnTo>
                    <a:lnTo>
                      <a:pt x="182" y="270"/>
                    </a:lnTo>
                    <a:lnTo>
                      <a:pt x="224" y="196"/>
                    </a:lnTo>
                    <a:lnTo>
                      <a:pt x="266" y="132"/>
                    </a:lnTo>
                    <a:lnTo>
                      <a:pt x="312" y="79"/>
                    </a:lnTo>
                    <a:lnTo>
                      <a:pt x="364" y="26"/>
                    </a:lnTo>
                    <a:lnTo>
                      <a:pt x="364" y="21"/>
                    </a:lnTo>
                    <a:lnTo>
                      <a:pt x="370" y="16"/>
                    </a:lnTo>
                    <a:lnTo>
                      <a:pt x="354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" name="Freeform 305"/>
              <p:cNvSpPr>
                <a:spLocks/>
              </p:cNvSpPr>
              <p:nvPr/>
            </p:nvSpPr>
            <p:spPr bwMode="auto">
              <a:xfrm>
                <a:off x="6646730" y="5137531"/>
                <a:ext cx="125269" cy="188385"/>
              </a:xfrm>
              <a:custGeom>
                <a:avLst/>
                <a:gdLst/>
                <a:ahLst/>
                <a:cxnLst>
                  <a:cxn ang="0">
                    <a:pos x="375" y="487"/>
                  </a:cxn>
                  <a:cxn ang="0">
                    <a:pos x="463" y="556"/>
                  </a:cxn>
                  <a:cxn ang="0">
                    <a:pos x="500" y="704"/>
                  </a:cxn>
                  <a:cxn ang="0">
                    <a:pos x="469" y="842"/>
                  </a:cxn>
                  <a:cxn ang="0">
                    <a:pos x="401" y="916"/>
                  </a:cxn>
                  <a:cxn ang="0">
                    <a:pos x="318" y="937"/>
                  </a:cxn>
                  <a:cxn ang="0">
                    <a:pos x="224" y="926"/>
                  </a:cxn>
                  <a:cxn ang="0">
                    <a:pos x="120" y="879"/>
                  </a:cxn>
                  <a:cxn ang="0">
                    <a:pos x="120" y="826"/>
                  </a:cxn>
                  <a:cxn ang="0">
                    <a:pos x="156" y="778"/>
                  </a:cxn>
                  <a:cxn ang="0">
                    <a:pos x="162" y="757"/>
                  </a:cxn>
                  <a:cxn ang="0">
                    <a:pos x="136" y="699"/>
                  </a:cxn>
                  <a:cxn ang="0">
                    <a:pos x="68" y="678"/>
                  </a:cxn>
                  <a:cxn ang="0">
                    <a:pos x="37" y="688"/>
                  </a:cxn>
                  <a:cxn ang="0">
                    <a:pos x="0" y="757"/>
                  </a:cxn>
                  <a:cxn ang="0">
                    <a:pos x="47" y="879"/>
                  </a:cxn>
                  <a:cxn ang="0">
                    <a:pos x="162" y="953"/>
                  </a:cxn>
                  <a:cxn ang="0">
                    <a:pos x="318" y="979"/>
                  </a:cxn>
                  <a:cxn ang="0">
                    <a:pos x="495" y="942"/>
                  </a:cxn>
                  <a:cxn ang="0">
                    <a:pos x="609" y="842"/>
                  </a:cxn>
                  <a:cxn ang="0">
                    <a:pos x="651" y="704"/>
                  </a:cxn>
                  <a:cxn ang="0">
                    <a:pos x="609" y="577"/>
                  </a:cxn>
                  <a:cxn ang="0">
                    <a:pos x="489" y="476"/>
                  </a:cxn>
                  <a:cxn ang="0">
                    <a:pos x="484" y="413"/>
                  </a:cxn>
                  <a:cxn ang="0">
                    <a:pos x="578" y="307"/>
                  </a:cxn>
                  <a:cxn ang="0">
                    <a:pos x="609" y="201"/>
                  </a:cxn>
                  <a:cxn ang="0">
                    <a:pos x="552" y="79"/>
                  </a:cxn>
                  <a:cxn ang="0">
                    <a:pos x="411" y="10"/>
                  </a:cxn>
                  <a:cxn ang="0">
                    <a:pos x="234" y="10"/>
                  </a:cxn>
                  <a:cxn ang="0">
                    <a:pos x="99" y="74"/>
                  </a:cxn>
                  <a:cxn ang="0">
                    <a:pos x="47" y="196"/>
                  </a:cxn>
                  <a:cxn ang="0">
                    <a:pos x="68" y="249"/>
                  </a:cxn>
                  <a:cxn ang="0">
                    <a:pos x="99" y="265"/>
                  </a:cxn>
                  <a:cxn ang="0">
                    <a:pos x="141" y="265"/>
                  </a:cxn>
                  <a:cxn ang="0">
                    <a:pos x="172" y="249"/>
                  </a:cxn>
                  <a:cxn ang="0">
                    <a:pos x="188" y="217"/>
                  </a:cxn>
                  <a:cxn ang="0">
                    <a:pos x="188" y="174"/>
                  </a:cxn>
                  <a:cxn ang="0">
                    <a:pos x="162" y="137"/>
                  </a:cxn>
                  <a:cxn ang="0">
                    <a:pos x="120" y="122"/>
                  </a:cxn>
                  <a:cxn ang="0">
                    <a:pos x="219" y="58"/>
                  </a:cxn>
                  <a:cxn ang="0">
                    <a:pos x="318" y="42"/>
                  </a:cxn>
                  <a:cxn ang="0">
                    <a:pos x="385" y="53"/>
                  </a:cxn>
                  <a:cxn ang="0">
                    <a:pos x="448" y="100"/>
                  </a:cxn>
                  <a:cxn ang="0">
                    <a:pos x="469" y="201"/>
                  </a:cxn>
                  <a:cxn ang="0">
                    <a:pos x="443" y="317"/>
                  </a:cxn>
                  <a:cxn ang="0">
                    <a:pos x="370" y="407"/>
                  </a:cxn>
                  <a:cxn ang="0">
                    <a:pos x="255" y="429"/>
                  </a:cxn>
                  <a:cxn ang="0">
                    <a:pos x="229" y="434"/>
                  </a:cxn>
                  <a:cxn ang="0">
                    <a:pos x="198" y="445"/>
                  </a:cxn>
                  <a:cxn ang="0">
                    <a:pos x="203" y="471"/>
                  </a:cxn>
                  <a:cxn ang="0">
                    <a:pos x="224" y="476"/>
                  </a:cxn>
                  <a:cxn ang="0">
                    <a:pos x="312" y="476"/>
                  </a:cxn>
                </a:cxnLst>
                <a:rect l="0" t="0" r="r" b="b"/>
                <a:pathLst>
                  <a:path w="651" h="979">
                    <a:moveTo>
                      <a:pt x="312" y="476"/>
                    </a:moveTo>
                    <a:lnTo>
                      <a:pt x="375" y="487"/>
                    </a:lnTo>
                    <a:lnTo>
                      <a:pt x="427" y="513"/>
                    </a:lnTo>
                    <a:lnTo>
                      <a:pt x="463" y="556"/>
                    </a:lnTo>
                    <a:lnTo>
                      <a:pt x="489" y="625"/>
                    </a:lnTo>
                    <a:lnTo>
                      <a:pt x="500" y="704"/>
                    </a:lnTo>
                    <a:lnTo>
                      <a:pt x="495" y="783"/>
                    </a:lnTo>
                    <a:lnTo>
                      <a:pt x="469" y="842"/>
                    </a:lnTo>
                    <a:lnTo>
                      <a:pt x="437" y="889"/>
                    </a:lnTo>
                    <a:lnTo>
                      <a:pt x="401" y="916"/>
                    </a:lnTo>
                    <a:lnTo>
                      <a:pt x="359" y="932"/>
                    </a:lnTo>
                    <a:lnTo>
                      <a:pt x="318" y="937"/>
                    </a:lnTo>
                    <a:lnTo>
                      <a:pt x="276" y="932"/>
                    </a:lnTo>
                    <a:lnTo>
                      <a:pt x="224" y="926"/>
                    </a:lnTo>
                    <a:lnTo>
                      <a:pt x="172" y="905"/>
                    </a:lnTo>
                    <a:lnTo>
                      <a:pt x="120" y="879"/>
                    </a:lnTo>
                    <a:lnTo>
                      <a:pt x="78" y="836"/>
                    </a:lnTo>
                    <a:lnTo>
                      <a:pt x="120" y="826"/>
                    </a:lnTo>
                    <a:lnTo>
                      <a:pt x="151" y="794"/>
                    </a:lnTo>
                    <a:lnTo>
                      <a:pt x="156" y="778"/>
                    </a:lnTo>
                    <a:lnTo>
                      <a:pt x="156" y="768"/>
                    </a:lnTo>
                    <a:lnTo>
                      <a:pt x="162" y="757"/>
                    </a:lnTo>
                    <a:lnTo>
                      <a:pt x="151" y="715"/>
                    </a:lnTo>
                    <a:lnTo>
                      <a:pt x="136" y="699"/>
                    </a:lnTo>
                    <a:lnTo>
                      <a:pt x="104" y="678"/>
                    </a:lnTo>
                    <a:lnTo>
                      <a:pt x="68" y="678"/>
                    </a:lnTo>
                    <a:lnTo>
                      <a:pt x="47" y="683"/>
                    </a:lnTo>
                    <a:lnTo>
                      <a:pt x="37" y="688"/>
                    </a:lnTo>
                    <a:lnTo>
                      <a:pt x="11" y="715"/>
                    </a:lnTo>
                    <a:lnTo>
                      <a:pt x="0" y="757"/>
                    </a:lnTo>
                    <a:lnTo>
                      <a:pt x="11" y="821"/>
                    </a:lnTo>
                    <a:lnTo>
                      <a:pt x="47" y="879"/>
                    </a:lnTo>
                    <a:lnTo>
                      <a:pt x="99" y="921"/>
                    </a:lnTo>
                    <a:lnTo>
                      <a:pt x="162" y="953"/>
                    </a:lnTo>
                    <a:lnTo>
                      <a:pt x="240" y="974"/>
                    </a:lnTo>
                    <a:lnTo>
                      <a:pt x="318" y="979"/>
                    </a:lnTo>
                    <a:lnTo>
                      <a:pt x="411" y="969"/>
                    </a:lnTo>
                    <a:lnTo>
                      <a:pt x="495" y="942"/>
                    </a:lnTo>
                    <a:lnTo>
                      <a:pt x="557" y="895"/>
                    </a:lnTo>
                    <a:lnTo>
                      <a:pt x="609" y="842"/>
                    </a:lnTo>
                    <a:lnTo>
                      <a:pt x="640" y="773"/>
                    </a:lnTo>
                    <a:lnTo>
                      <a:pt x="651" y="704"/>
                    </a:lnTo>
                    <a:lnTo>
                      <a:pt x="640" y="640"/>
                    </a:lnTo>
                    <a:lnTo>
                      <a:pt x="609" y="577"/>
                    </a:lnTo>
                    <a:lnTo>
                      <a:pt x="557" y="519"/>
                    </a:lnTo>
                    <a:lnTo>
                      <a:pt x="489" y="476"/>
                    </a:lnTo>
                    <a:lnTo>
                      <a:pt x="406" y="450"/>
                    </a:lnTo>
                    <a:lnTo>
                      <a:pt x="484" y="413"/>
                    </a:lnTo>
                    <a:lnTo>
                      <a:pt x="541" y="360"/>
                    </a:lnTo>
                    <a:lnTo>
                      <a:pt x="578" y="307"/>
                    </a:lnTo>
                    <a:lnTo>
                      <a:pt x="599" y="254"/>
                    </a:lnTo>
                    <a:lnTo>
                      <a:pt x="609" y="201"/>
                    </a:lnTo>
                    <a:lnTo>
                      <a:pt x="593" y="137"/>
                    </a:lnTo>
                    <a:lnTo>
                      <a:pt x="552" y="79"/>
                    </a:lnTo>
                    <a:lnTo>
                      <a:pt x="489" y="37"/>
                    </a:lnTo>
                    <a:lnTo>
                      <a:pt x="411" y="10"/>
                    </a:lnTo>
                    <a:lnTo>
                      <a:pt x="323" y="0"/>
                    </a:lnTo>
                    <a:lnTo>
                      <a:pt x="234" y="10"/>
                    </a:lnTo>
                    <a:lnTo>
                      <a:pt x="156" y="37"/>
                    </a:lnTo>
                    <a:lnTo>
                      <a:pt x="99" y="74"/>
                    </a:lnTo>
                    <a:lnTo>
                      <a:pt x="63" y="127"/>
                    </a:lnTo>
                    <a:lnTo>
                      <a:pt x="47" y="196"/>
                    </a:lnTo>
                    <a:lnTo>
                      <a:pt x="47" y="217"/>
                    </a:lnTo>
                    <a:lnTo>
                      <a:pt x="68" y="249"/>
                    </a:lnTo>
                    <a:lnTo>
                      <a:pt x="84" y="259"/>
                    </a:lnTo>
                    <a:lnTo>
                      <a:pt x="99" y="265"/>
                    </a:lnTo>
                    <a:lnTo>
                      <a:pt x="120" y="270"/>
                    </a:lnTo>
                    <a:lnTo>
                      <a:pt x="141" y="265"/>
                    </a:lnTo>
                    <a:lnTo>
                      <a:pt x="156" y="259"/>
                    </a:lnTo>
                    <a:lnTo>
                      <a:pt x="172" y="249"/>
                    </a:lnTo>
                    <a:lnTo>
                      <a:pt x="182" y="233"/>
                    </a:lnTo>
                    <a:lnTo>
                      <a:pt x="188" y="217"/>
                    </a:lnTo>
                    <a:lnTo>
                      <a:pt x="193" y="196"/>
                    </a:lnTo>
                    <a:lnTo>
                      <a:pt x="188" y="174"/>
                    </a:lnTo>
                    <a:lnTo>
                      <a:pt x="177" y="153"/>
                    </a:lnTo>
                    <a:lnTo>
                      <a:pt x="162" y="137"/>
                    </a:lnTo>
                    <a:lnTo>
                      <a:pt x="146" y="127"/>
                    </a:lnTo>
                    <a:lnTo>
                      <a:pt x="120" y="122"/>
                    </a:lnTo>
                    <a:lnTo>
                      <a:pt x="167" y="84"/>
                    </a:lnTo>
                    <a:lnTo>
                      <a:pt x="219" y="58"/>
                    </a:lnTo>
                    <a:lnTo>
                      <a:pt x="271" y="47"/>
                    </a:lnTo>
                    <a:lnTo>
                      <a:pt x="318" y="42"/>
                    </a:lnTo>
                    <a:lnTo>
                      <a:pt x="349" y="47"/>
                    </a:lnTo>
                    <a:lnTo>
                      <a:pt x="385" y="53"/>
                    </a:lnTo>
                    <a:lnTo>
                      <a:pt x="417" y="74"/>
                    </a:lnTo>
                    <a:lnTo>
                      <a:pt x="448" y="100"/>
                    </a:lnTo>
                    <a:lnTo>
                      <a:pt x="463" y="143"/>
                    </a:lnTo>
                    <a:lnTo>
                      <a:pt x="469" y="201"/>
                    </a:lnTo>
                    <a:lnTo>
                      <a:pt x="463" y="259"/>
                    </a:lnTo>
                    <a:lnTo>
                      <a:pt x="443" y="317"/>
                    </a:lnTo>
                    <a:lnTo>
                      <a:pt x="417" y="370"/>
                    </a:lnTo>
                    <a:lnTo>
                      <a:pt x="370" y="407"/>
                    </a:lnTo>
                    <a:lnTo>
                      <a:pt x="318" y="423"/>
                    </a:lnTo>
                    <a:lnTo>
                      <a:pt x="255" y="429"/>
                    </a:lnTo>
                    <a:lnTo>
                      <a:pt x="240" y="429"/>
                    </a:lnTo>
                    <a:lnTo>
                      <a:pt x="229" y="434"/>
                    </a:lnTo>
                    <a:lnTo>
                      <a:pt x="208" y="434"/>
                    </a:lnTo>
                    <a:lnTo>
                      <a:pt x="198" y="445"/>
                    </a:lnTo>
                    <a:lnTo>
                      <a:pt x="198" y="466"/>
                    </a:lnTo>
                    <a:lnTo>
                      <a:pt x="203" y="471"/>
                    </a:lnTo>
                    <a:lnTo>
                      <a:pt x="214" y="471"/>
                    </a:lnTo>
                    <a:lnTo>
                      <a:pt x="224" y="476"/>
                    </a:lnTo>
                    <a:lnTo>
                      <a:pt x="234" y="476"/>
                    </a:lnTo>
                    <a:lnTo>
                      <a:pt x="312" y="4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3" name="Freeform 306"/>
              <p:cNvSpPr>
                <a:spLocks/>
              </p:cNvSpPr>
              <p:nvPr/>
            </p:nvSpPr>
            <p:spPr bwMode="auto">
              <a:xfrm>
                <a:off x="6806058" y="5114055"/>
                <a:ext cx="70043" cy="27516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5" y="32"/>
                  </a:cxn>
                  <a:cxn ang="0">
                    <a:pos x="15" y="37"/>
                  </a:cxn>
                  <a:cxn ang="0">
                    <a:pos x="67" y="90"/>
                  </a:cxn>
                  <a:cxn ang="0">
                    <a:pos x="119" y="159"/>
                  </a:cxn>
                  <a:cxn ang="0">
                    <a:pos x="166" y="233"/>
                  </a:cxn>
                  <a:cxn ang="0">
                    <a:pos x="208" y="328"/>
                  </a:cxn>
                  <a:cxn ang="0">
                    <a:pos x="239" y="439"/>
                  </a:cxn>
                  <a:cxn ang="0">
                    <a:pos x="260" y="567"/>
                  </a:cxn>
                  <a:cxn ang="0">
                    <a:pos x="270" y="715"/>
                  </a:cxn>
                  <a:cxn ang="0">
                    <a:pos x="260" y="884"/>
                  </a:cxn>
                  <a:cxn ang="0">
                    <a:pos x="229" y="1038"/>
                  </a:cxn>
                  <a:cxn ang="0">
                    <a:pos x="177" y="1170"/>
                  </a:cxn>
                  <a:cxn ang="0">
                    <a:pos x="109" y="1287"/>
                  </a:cxn>
                  <a:cxn ang="0">
                    <a:pos x="26" y="1382"/>
                  </a:cxn>
                  <a:cxn ang="0">
                    <a:pos x="5" y="1403"/>
                  </a:cxn>
                  <a:cxn ang="0">
                    <a:pos x="5" y="1408"/>
                  </a:cxn>
                  <a:cxn ang="0">
                    <a:pos x="0" y="1414"/>
                  </a:cxn>
                  <a:cxn ang="0">
                    <a:pos x="0" y="1419"/>
                  </a:cxn>
                  <a:cxn ang="0">
                    <a:pos x="10" y="1430"/>
                  </a:cxn>
                  <a:cxn ang="0">
                    <a:pos x="20" y="1430"/>
                  </a:cxn>
                  <a:cxn ang="0">
                    <a:pos x="36" y="1424"/>
                  </a:cxn>
                  <a:cxn ang="0">
                    <a:pos x="67" y="1398"/>
                  </a:cxn>
                  <a:cxn ang="0">
                    <a:pos x="114" y="1361"/>
                  </a:cxn>
                  <a:cxn ang="0">
                    <a:pos x="161" y="1308"/>
                  </a:cxn>
                  <a:cxn ang="0">
                    <a:pos x="213" y="1239"/>
                  </a:cxn>
                  <a:cxn ang="0">
                    <a:pos x="265" y="1160"/>
                  </a:cxn>
                  <a:cxn ang="0">
                    <a:pos x="317" y="1027"/>
                  </a:cxn>
                  <a:cxn ang="0">
                    <a:pos x="353" y="879"/>
                  </a:cxn>
                  <a:cxn ang="0">
                    <a:pos x="364" y="715"/>
                  </a:cxn>
                  <a:cxn ang="0">
                    <a:pos x="359" y="625"/>
                  </a:cxn>
                  <a:cxn ang="0">
                    <a:pos x="348" y="519"/>
                  </a:cxn>
                  <a:cxn ang="0">
                    <a:pos x="322" y="413"/>
                  </a:cxn>
                  <a:cxn ang="0">
                    <a:pos x="275" y="302"/>
                  </a:cxn>
                  <a:cxn ang="0">
                    <a:pos x="218" y="196"/>
                  </a:cxn>
                  <a:cxn ang="0">
                    <a:pos x="135" y="90"/>
                  </a:cxn>
                  <a:cxn ang="0">
                    <a:pos x="26" y="0"/>
                  </a:cxn>
                </a:cxnLst>
                <a:rect l="0" t="0" r="r" b="b"/>
                <a:pathLst>
                  <a:path w="364" h="1430">
                    <a:moveTo>
                      <a:pt x="26" y="0"/>
                    </a:moveTo>
                    <a:lnTo>
                      <a:pt x="15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32"/>
                    </a:lnTo>
                    <a:lnTo>
                      <a:pt x="15" y="37"/>
                    </a:lnTo>
                    <a:lnTo>
                      <a:pt x="67" y="90"/>
                    </a:lnTo>
                    <a:lnTo>
                      <a:pt x="119" y="159"/>
                    </a:lnTo>
                    <a:lnTo>
                      <a:pt x="166" y="233"/>
                    </a:lnTo>
                    <a:lnTo>
                      <a:pt x="208" y="328"/>
                    </a:lnTo>
                    <a:lnTo>
                      <a:pt x="239" y="439"/>
                    </a:lnTo>
                    <a:lnTo>
                      <a:pt x="260" y="567"/>
                    </a:lnTo>
                    <a:lnTo>
                      <a:pt x="270" y="715"/>
                    </a:lnTo>
                    <a:lnTo>
                      <a:pt x="260" y="884"/>
                    </a:lnTo>
                    <a:lnTo>
                      <a:pt x="229" y="1038"/>
                    </a:lnTo>
                    <a:lnTo>
                      <a:pt x="177" y="1170"/>
                    </a:lnTo>
                    <a:lnTo>
                      <a:pt x="109" y="1287"/>
                    </a:lnTo>
                    <a:lnTo>
                      <a:pt x="26" y="1382"/>
                    </a:lnTo>
                    <a:lnTo>
                      <a:pt x="5" y="1403"/>
                    </a:lnTo>
                    <a:lnTo>
                      <a:pt x="5" y="1408"/>
                    </a:lnTo>
                    <a:lnTo>
                      <a:pt x="0" y="1414"/>
                    </a:lnTo>
                    <a:lnTo>
                      <a:pt x="0" y="1419"/>
                    </a:lnTo>
                    <a:lnTo>
                      <a:pt x="10" y="1430"/>
                    </a:lnTo>
                    <a:lnTo>
                      <a:pt x="20" y="1430"/>
                    </a:lnTo>
                    <a:lnTo>
                      <a:pt x="36" y="1424"/>
                    </a:lnTo>
                    <a:lnTo>
                      <a:pt x="67" y="1398"/>
                    </a:lnTo>
                    <a:lnTo>
                      <a:pt x="114" y="1361"/>
                    </a:lnTo>
                    <a:lnTo>
                      <a:pt x="161" y="1308"/>
                    </a:lnTo>
                    <a:lnTo>
                      <a:pt x="213" y="1239"/>
                    </a:lnTo>
                    <a:lnTo>
                      <a:pt x="265" y="1160"/>
                    </a:lnTo>
                    <a:lnTo>
                      <a:pt x="317" y="1027"/>
                    </a:lnTo>
                    <a:lnTo>
                      <a:pt x="353" y="879"/>
                    </a:lnTo>
                    <a:lnTo>
                      <a:pt x="364" y="715"/>
                    </a:lnTo>
                    <a:lnTo>
                      <a:pt x="359" y="625"/>
                    </a:lnTo>
                    <a:lnTo>
                      <a:pt x="348" y="519"/>
                    </a:lnTo>
                    <a:lnTo>
                      <a:pt x="322" y="413"/>
                    </a:lnTo>
                    <a:lnTo>
                      <a:pt x="275" y="302"/>
                    </a:lnTo>
                    <a:lnTo>
                      <a:pt x="218" y="196"/>
                    </a:lnTo>
                    <a:lnTo>
                      <a:pt x="135" y="9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4" name="Freeform 307"/>
              <p:cNvSpPr>
                <a:spLocks/>
              </p:cNvSpPr>
              <p:nvPr/>
            </p:nvSpPr>
            <p:spPr bwMode="auto">
              <a:xfrm>
                <a:off x="6942103" y="5195644"/>
                <a:ext cx="280364" cy="267856"/>
              </a:xfrm>
              <a:custGeom>
                <a:avLst/>
                <a:gdLst/>
                <a:ahLst/>
                <a:cxnLst>
                  <a:cxn ang="0">
                    <a:pos x="1353" y="905"/>
                  </a:cxn>
                  <a:cxn ang="0">
                    <a:pos x="1358" y="889"/>
                  </a:cxn>
                  <a:cxn ang="0">
                    <a:pos x="1343" y="863"/>
                  </a:cxn>
                  <a:cxn ang="0">
                    <a:pos x="1322" y="868"/>
                  </a:cxn>
                  <a:cxn ang="0">
                    <a:pos x="1306" y="889"/>
                  </a:cxn>
                  <a:cxn ang="0">
                    <a:pos x="1213" y="1085"/>
                  </a:cxn>
                  <a:cxn ang="0">
                    <a:pos x="1114" y="1223"/>
                  </a:cxn>
                  <a:cxn ang="0">
                    <a:pos x="968" y="1302"/>
                  </a:cxn>
                  <a:cxn ang="0">
                    <a:pos x="760" y="1329"/>
                  </a:cxn>
                  <a:cxn ang="0">
                    <a:pos x="406" y="1323"/>
                  </a:cxn>
                  <a:cxn ang="0">
                    <a:pos x="396" y="1318"/>
                  </a:cxn>
                  <a:cxn ang="0">
                    <a:pos x="401" y="1276"/>
                  </a:cxn>
                  <a:cxn ang="0">
                    <a:pos x="541" y="699"/>
                  </a:cxn>
                  <a:cxn ang="0">
                    <a:pos x="812" y="704"/>
                  </a:cxn>
                  <a:cxn ang="0">
                    <a:pos x="890" y="730"/>
                  </a:cxn>
                  <a:cxn ang="0">
                    <a:pos x="911" y="767"/>
                  </a:cxn>
                  <a:cxn ang="0">
                    <a:pos x="906" y="847"/>
                  </a:cxn>
                  <a:cxn ang="0">
                    <a:pos x="890" y="905"/>
                  </a:cxn>
                  <a:cxn ang="0">
                    <a:pos x="895" y="932"/>
                  </a:cxn>
                  <a:cxn ang="0">
                    <a:pos x="937" y="932"/>
                  </a:cxn>
                  <a:cxn ang="0">
                    <a:pos x="1062" y="418"/>
                  </a:cxn>
                  <a:cxn ang="0">
                    <a:pos x="1051" y="402"/>
                  </a:cxn>
                  <a:cxn ang="0">
                    <a:pos x="1025" y="397"/>
                  </a:cxn>
                  <a:cxn ang="0">
                    <a:pos x="1010" y="434"/>
                  </a:cxn>
                  <a:cxn ang="0">
                    <a:pos x="963" y="556"/>
                  </a:cxn>
                  <a:cxn ang="0">
                    <a:pos x="885" y="619"/>
                  </a:cxn>
                  <a:cxn ang="0">
                    <a:pos x="744" y="635"/>
                  </a:cxn>
                  <a:cxn ang="0">
                    <a:pos x="677" y="143"/>
                  </a:cxn>
                  <a:cxn ang="0">
                    <a:pos x="703" y="74"/>
                  </a:cxn>
                  <a:cxn ang="0">
                    <a:pos x="1067" y="63"/>
                  </a:cxn>
                  <a:cxn ang="0">
                    <a:pos x="1259" y="84"/>
                  </a:cxn>
                  <a:cxn ang="0">
                    <a:pos x="1348" y="158"/>
                  </a:cxn>
                  <a:cxn ang="0">
                    <a:pos x="1374" y="291"/>
                  </a:cxn>
                  <a:cxn ang="0">
                    <a:pos x="1369" y="397"/>
                  </a:cxn>
                  <a:cxn ang="0">
                    <a:pos x="1363" y="434"/>
                  </a:cxn>
                  <a:cxn ang="0">
                    <a:pos x="1379" y="460"/>
                  </a:cxn>
                  <a:cxn ang="0">
                    <a:pos x="1405" y="455"/>
                  </a:cxn>
                  <a:cxn ang="0">
                    <a:pos x="1415" y="429"/>
                  </a:cxn>
                  <a:cxn ang="0">
                    <a:pos x="1457" y="53"/>
                  </a:cxn>
                  <a:cxn ang="0">
                    <a:pos x="1436" y="0"/>
                  </a:cxn>
                  <a:cxn ang="0">
                    <a:pos x="333" y="10"/>
                  </a:cxn>
                  <a:cxn ang="0">
                    <a:pos x="328" y="53"/>
                  </a:cxn>
                  <a:cxn ang="0">
                    <a:pos x="349" y="63"/>
                  </a:cxn>
                  <a:cxn ang="0">
                    <a:pos x="479" y="68"/>
                  </a:cxn>
                  <a:cxn ang="0">
                    <a:pos x="515" y="100"/>
                  </a:cxn>
                  <a:cxn ang="0">
                    <a:pos x="510" y="116"/>
                  </a:cxn>
                  <a:cxn ang="0">
                    <a:pos x="505" y="148"/>
                  </a:cxn>
                  <a:cxn ang="0">
                    <a:pos x="229" y="1276"/>
                  </a:cxn>
                  <a:cxn ang="0">
                    <a:pos x="182" y="1318"/>
                  </a:cxn>
                  <a:cxn ang="0">
                    <a:pos x="26" y="1329"/>
                  </a:cxn>
                  <a:cxn ang="0">
                    <a:pos x="0" y="1350"/>
                  </a:cxn>
                  <a:cxn ang="0">
                    <a:pos x="5" y="1387"/>
                  </a:cxn>
                  <a:cxn ang="0">
                    <a:pos x="21" y="1392"/>
                  </a:cxn>
                  <a:cxn ang="0">
                    <a:pos x="1145" y="1387"/>
                  </a:cxn>
                  <a:cxn ang="0">
                    <a:pos x="1155" y="1371"/>
                  </a:cxn>
                  <a:cxn ang="0">
                    <a:pos x="1348" y="916"/>
                  </a:cxn>
                </a:cxnLst>
                <a:rect l="0" t="0" r="r" b="b"/>
                <a:pathLst>
                  <a:path w="1457" h="1392">
                    <a:moveTo>
                      <a:pt x="1348" y="916"/>
                    </a:moveTo>
                    <a:lnTo>
                      <a:pt x="1353" y="905"/>
                    </a:lnTo>
                    <a:lnTo>
                      <a:pt x="1353" y="900"/>
                    </a:lnTo>
                    <a:lnTo>
                      <a:pt x="1358" y="889"/>
                    </a:lnTo>
                    <a:lnTo>
                      <a:pt x="1358" y="879"/>
                    </a:lnTo>
                    <a:lnTo>
                      <a:pt x="1343" y="863"/>
                    </a:lnTo>
                    <a:lnTo>
                      <a:pt x="1332" y="863"/>
                    </a:lnTo>
                    <a:lnTo>
                      <a:pt x="1322" y="868"/>
                    </a:lnTo>
                    <a:lnTo>
                      <a:pt x="1311" y="879"/>
                    </a:lnTo>
                    <a:lnTo>
                      <a:pt x="1306" y="889"/>
                    </a:lnTo>
                    <a:lnTo>
                      <a:pt x="1259" y="995"/>
                    </a:lnTo>
                    <a:lnTo>
                      <a:pt x="1213" y="1085"/>
                    </a:lnTo>
                    <a:lnTo>
                      <a:pt x="1166" y="1159"/>
                    </a:lnTo>
                    <a:lnTo>
                      <a:pt x="1114" y="1223"/>
                    </a:lnTo>
                    <a:lnTo>
                      <a:pt x="1046" y="1270"/>
                    </a:lnTo>
                    <a:lnTo>
                      <a:pt x="968" y="1302"/>
                    </a:lnTo>
                    <a:lnTo>
                      <a:pt x="874" y="1323"/>
                    </a:lnTo>
                    <a:lnTo>
                      <a:pt x="760" y="1329"/>
                    </a:lnTo>
                    <a:lnTo>
                      <a:pt x="422" y="1329"/>
                    </a:lnTo>
                    <a:lnTo>
                      <a:pt x="406" y="1323"/>
                    </a:lnTo>
                    <a:lnTo>
                      <a:pt x="401" y="1323"/>
                    </a:lnTo>
                    <a:lnTo>
                      <a:pt x="396" y="1318"/>
                    </a:lnTo>
                    <a:lnTo>
                      <a:pt x="396" y="1292"/>
                    </a:lnTo>
                    <a:lnTo>
                      <a:pt x="401" y="1276"/>
                    </a:lnTo>
                    <a:lnTo>
                      <a:pt x="401" y="1260"/>
                    </a:lnTo>
                    <a:lnTo>
                      <a:pt x="541" y="699"/>
                    </a:lnTo>
                    <a:lnTo>
                      <a:pt x="739" y="699"/>
                    </a:lnTo>
                    <a:lnTo>
                      <a:pt x="812" y="704"/>
                    </a:lnTo>
                    <a:lnTo>
                      <a:pt x="859" y="714"/>
                    </a:lnTo>
                    <a:lnTo>
                      <a:pt x="890" y="730"/>
                    </a:lnTo>
                    <a:lnTo>
                      <a:pt x="906" y="746"/>
                    </a:lnTo>
                    <a:lnTo>
                      <a:pt x="911" y="767"/>
                    </a:lnTo>
                    <a:lnTo>
                      <a:pt x="911" y="815"/>
                    </a:lnTo>
                    <a:lnTo>
                      <a:pt x="906" y="847"/>
                    </a:lnTo>
                    <a:lnTo>
                      <a:pt x="895" y="894"/>
                    </a:lnTo>
                    <a:lnTo>
                      <a:pt x="890" y="905"/>
                    </a:lnTo>
                    <a:lnTo>
                      <a:pt x="890" y="926"/>
                    </a:lnTo>
                    <a:lnTo>
                      <a:pt x="895" y="932"/>
                    </a:lnTo>
                    <a:lnTo>
                      <a:pt x="916" y="942"/>
                    </a:lnTo>
                    <a:lnTo>
                      <a:pt x="937" y="932"/>
                    </a:lnTo>
                    <a:lnTo>
                      <a:pt x="947" y="900"/>
                    </a:lnTo>
                    <a:lnTo>
                      <a:pt x="1062" y="418"/>
                    </a:lnTo>
                    <a:lnTo>
                      <a:pt x="1056" y="407"/>
                    </a:lnTo>
                    <a:lnTo>
                      <a:pt x="1051" y="402"/>
                    </a:lnTo>
                    <a:lnTo>
                      <a:pt x="1036" y="397"/>
                    </a:lnTo>
                    <a:lnTo>
                      <a:pt x="1025" y="397"/>
                    </a:lnTo>
                    <a:lnTo>
                      <a:pt x="1015" y="418"/>
                    </a:lnTo>
                    <a:lnTo>
                      <a:pt x="1010" y="434"/>
                    </a:lnTo>
                    <a:lnTo>
                      <a:pt x="989" y="503"/>
                    </a:lnTo>
                    <a:lnTo>
                      <a:pt x="963" y="556"/>
                    </a:lnTo>
                    <a:lnTo>
                      <a:pt x="932" y="593"/>
                    </a:lnTo>
                    <a:lnTo>
                      <a:pt x="885" y="619"/>
                    </a:lnTo>
                    <a:lnTo>
                      <a:pt x="828" y="630"/>
                    </a:lnTo>
                    <a:lnTo>
                      <a:pt x="744" y="635"/>
                    </a:lnTo>
                    <a:lnTo>
                      <a:pt x="557" y="635"/>
                    </a:lnTo>
                    <a:lnTo>
                      <a:pt x="677" y="143"/>
                    </a:lnTo>
                    <a:lnTo>
                      <a:pt x="687" y="100"/>
                    </a:lnTo>
                    <a:lnTo>
                      <a:pt x="703" y="74"/>
                    </a:lnTo>
                    <a:lnTo>
                      <a:pt x="734" y="63"/>
                    </a:lnTo>
                    <a:lnTo>
                      <a:pt x="1067" y="63"/>
                    </a:lnTo>
                    <a:lnTo>
                      <a:pt x="1176" y="68"/>
                    </a:lnTo>
                    <a:lnTo>
                      <a:pt x="1259" y="84"/>
                    </a:lnTo>
                    <a:lnTo>
                      <a:pt x="1317" y="116"/>
                    </a:lnTo>
                    <a:lnTo>
                      <a:pt x="1348" y="158"/>
                    </a:lnTo>
                    <a:lnTo>
                      <a:pt x="1369" y="217"/>
                    </a:lnTo>
                    <a:lnTo>
                      <a:pt x="1374" y="291"/>
                    </a:lnTo>
                    <a:lnTo>
                      <a:pt x="1374" y="360"/>
                    </a:lnTo>
                    <a:lnTo>
                      <a:pt x="1369" y="397"/>
                    </a:lnTo>
                    <a:lnTo>
                      <a:pt x="1369" y="418"/>
                    </a:lnTo>
                    <a:lnTo>
                      <a:pt x="1363" y="434"/>
                    </a:lnTo>
                    <a:lnTo>
                      <a:pt x="1363" y="444"/>
                    </a:lnTo>
                    <a:lnTo>
                      <a:pt x="1379" y="460"/>
                    </a:lnTo>
                    <a:lnTo>
                      <a:pt x="1400" y="460"/>
                    </a:lnTo>
                    <a:lnTo>
                      <a:pt x="1405" y="455"/>
                    </a:lnTo>
                    <a:lnTo>
                      <a:pt x="1410" y="444"/>
                    </a:lnTo>
                    <a:lnTo>
                      <a:pt x="1415" y="429"/>
                    </a:lnTo>
                    <a:lnTo>
                      <a:pt x="1415" y="407"/>
                    </a:lnTo>
                    <a:lnTo>
                      <a:pt x="1457" y="53"/>
                    </a:lnTo>
                    <a:lnTo>
                      <a:pt x="1457" y="10"/>
                    </a:lnTo>
                    <a:lnTo>
                      <a:pt x="1436" y="0"/>
                    </a:lnTo>
                    <a:lnTo>
                      <a:pt x="354" y="0"/>
                    </a:lnTo>
                    <a:lnTo>
                      <a:pt x="333" y="10"/>
                    </a:lnTo>
                    <a:lnTo>
                      <a:pt x="328" y="21"/>
                    </a:lnTo>
                    <a:lnTo>
                      <a:pt x="328" y="53"/>
                    </a:lnTo>
                    <a:lnTo>
                      <a:pt x="333" y="58"/>
                    </a:lnTo>
                    <a:lnTo>
                      <a:pt x="349" y="63"/>
                    </a:lnTo>
                    <a:lnTo>
                      <a:pt x="437" y="63"/>
                    </a:lnTo>
                    <a:lnTo>
                      <a:pt x="479" y="68"/>
                    </a:lnTo>
                    <a:lnTo>
                      <a:pt x="505" y="79"/>
                    </a:lnTo>
                    <a:lnTo>
                      <a:pt x="515" y="100"/>
                    </a:lnTo>
                    <a:lnTo>
                      <a:pt x="515" y="111"/>
                    </a:lnTo>
                    <a:lnTo>
                      <a:pt x="510" y="116"/>
                    </a:lnTo>
                    <a:lnTo>
                      <a:pt x="510" y="132"/>
                    </a:lnTo>
                    <a:lnTo>
                      <a:pt x="505" y="148"/>
                    </a:lnTo>
                    <a:lnTo>
                      <a:pt x="240" y="1233"/>
                    </a:lnTo>
                    <a:lnTo>
                      <a:pt x="229" y="1276"/>
                    </a:lnTo>
                    <a:lnTo>
                      <a:pt x="214" y="1302"/>
                    </a:lnTo>
                    <a:lnTo>
                      <a:pt x="182" y="1318"/>
                    </a:lnTo>
                    <a:lnTo>
                      <a:pt x="136" y="1329"/>
                    </a:lnTo>
                    <a:lnTo>
                      <a:pt x="26" y="1329"/>
                    </a:lnTo>
                    <a:lnTo>
                      <a:pt x="5" y="1339"/>
                    </a:lnTo>
                    <a:lnTo>
                      <a:pt x="0" y="1350"/>
                    </a:lnTo>
                    <a:lnTo>
                      <a:pt x="0" y="1376"/>
                    </a:lnTo>
                    <a:lnTo>
                      <a:pt x="5" y="1387"/>
                    </a:lnTo>
                    <a:lnTo>
                      <a:pt x="11" y="1387"/>
                    </a:lnTo>
                    <a:lnTo>
                      <a:pt x="21" y="1392"/>
                    </a:lnTo>
                    <a:lnTo>
                      <a:pt x="1134" y="1392"/>
                    </a:lnTo>
                    <a:lnTo>
                      <a:pt x="1145" y="1387"/>
                    </a:lnTo>
                    <a:lnTo>
                      <a:pt x="1150" y="1382"/>
                    </a:lnTo>
                    <a:lnTo>
                      <a:pt x="1155" y="1371"/>
                    </a:lnTo>
                    <a:lnTo>
                      <a:pt x="1161" y="1355"/>
                    </a:lnTo>
                    <a:lnTo>
                      <a:pt x="1348" y="9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5" name="Freeform 309"/>
              <p:cNvSpPr>
                <a:spLocks noEditPoints="1"/>
              </p:cNvSpPr>
              <p:nvPr/>
            </p:nvSpPr>
            <p:spPr bwMode="auto">
              <a:xfrm>
                <a:off x="7239015" y="5132336"/>
                <a:ext cx="223214" cy="188577"/>
              </a:xfrm>
              <a:custGeom>
                <a:avLst/>
                <a:gdLst/>
                <a:ahLst/>
                <a:cxnLst>
                  <a:cxn ang="0">
                    <a:pos x="161" y="895"/>
                  </a:cxn>
                  <a:cxn ang="0">
                    <a:pos x="130" y="922"/>
                  </a:cxn>
                  <a:cxn ang="0">
                    <a:pos x="21" y="927"/>
                  </a:cxn>
                  <a:cxn ang="0">
                    <a:pos x="5" y="938"/>
                  </a:cxn>
                  <a:cxn ang="0">
                    <a:pos x="0" y="969"/>
                  </a:cxn>
                  <a:cxn ang="0">
                    <a:pos x="16" y="980"/>
                  </a:cxn>
                  <a:cxn ang="0">
                    <a:pos x="677" y="964"/>
                  </a:cxn>
                  <a:cxn ang="0">
                    <a:pos x="921" y="842"/>
                  </a:cxn>
                  <a:cxn ang="0">
                    <a:pos x="1093" y="630"/>
                  </a:cxn>
                  <a:cxn ang="0">
                    <a:pos x="1160" y="376"/>
                  </a:cxn>
                  <a:cxn ang="0">
                    <a:pos x="1114" y="186"/>
                  </a:cxn>
                  <a:cxn ang="0">
                    <a:pos x="984" y="53"/>
                  </a:cxn>
                  <a:cxn ang="0">
                    <a:pos x="786" y="0"/>
                  </a:cxn>
                  <a:cxn ang="0">
                    <a:pos x="239" y="6"/>
                  </a:cxn>
                  <a:cxn ang="0">
                    <a:pos x="229" y="21"/>
                  </a:cxn>
                  <a:cxn ang="0">
                    <a:pos x="234" y="48"/>
                  </a:cxn>
                  <a:cxn ang="0">
                    <a:pos x="328" y="53"/>
                  </a:cxn>
                  <a:cxn ang="0">
                    <a:pos x="354" y="59"/>
                  </a:cxn>
                  <a:cxn ang="0">
                    <a:pos x="359" y="96"/>
                  </a:cxn>
                  <a:cxn ang="0">
                    <a:pos x="167" y="869"/>
                  </a:cxn>
                  <a:cxn ang="0">
                    <a:pos x="489" y="80"/>
                  </a:cxn>
                  <a:cxn ang="0">
                    <a:pos x="510" y="53"/>
                  </a:cxn>
                  <a:cxn ang="0">
                    <a:pos x="812" y="59"/>
                  </a:cxn>
                  <a:cxn ang="0">
                    <a:pos x="942" y="117"/>
                  </a:cxn>
                  <a:cxn ang="0">
                    <a:pos x="1015" y="239"/>
                  </a:cxn>
                  <a:cxn ang="0">
                    <a:pos x="1025" y="360"/>
                  </a:cxn>
                  <a:cxn ang="0">
                    <a:pos x="999" y="503"/>
                  </a:cxn>
                  <a:cxn ang="0">
                    <a:pos x="932" y="683"/>
                  </a:cxn>
                  <a:cxn ang="0">
                    <a:pos x="827" y="816"/>
                  </a:cxn>
                  <a:cxn ang="0">
                    <a:pos x="703" y="890"/>
                  </a:cxn>
                  <a:cxn ang="0">
                    <a:pos x="520" y="927"/>
                  </a:cxn>
                  <a:cxn ang="0">
                    <a:pos x="286" y="922"/>
                  </a:cxn>
                  <a:cxn ang="0">
                    <a:pos x="292" y="885"/>
                  </a:cxn>
                </a:cxnLst>
                <a:rect l="0" t="0" r="r" b="b"/>
                <a:pathLst>
                  <a:path w="1160" h="980">
                    <a:moveTo>
                      <a:pt x="167" y="869"/>
                    </a:moveTo>
                    <a:lnTo>
                      <a:pt x="161" y="895"/>
                    </a:lnTo>
                    <a:lnTo>
                      <a:pt x="151" y="911"/>
                    </a:lnTo>
                    <a:lnTo>
                      <a:pt x="130" y="922"/>
                    </a:lnTo>
                    <a:lnTo>
                      <a:pt x="99" y="927"/>
                    </a:lnTo>
                    <a:lnTo>
                      <a:pt x="21" y="927"/>
                    </a:lnTo>
                    <a:lnTo>
                      <a:pt x="11" y="932"/>
                    </a:lnTo>
                    <a:lnTo>
                      <a:pt x="5" y="938"/>
                    </a:lnTo>
                    <a:lnTo>
                      <a:pt x="0" y="948"/>
                    </a:lnTo>
                    <a:lnTo>
                      <a:pt x="0" y="969"/>
                    </a:lnTo>
                    <a:lnTo>
                      <a:pt x="11" y="975"/>
                    </a:lnTo>
                    <a:lnTo>
                      <a:pt x="16" y="980"/>
                    </a:lnTo>
                    <a:lnTo>
                      <a:pt x="546" y="980"/>
                    </a:lnTo>
                    <a:lnTo>
                      <a:pt x="677" y="964"/>
                    </a:lnTo>
                    <a:lnTo>
                      <a:pt x="807" y="916"/>
                    </a:lnTo>
                    <a:lnTo>
                      <a:pt x="921" y="842"/>
                    </a:lnTo>
                    <a:lnTo>
                      <a:pt x="1015" y="742"/>
                    </a:lnTo>
                    <a:lnTo>
                      <a:pt x="1093" y="630"/>
                    </a:lnTo>
                    <a:lnTo>
                      <a:pt x="1140" y="509"/>
                    </a:lnTo>
                    <a:lnTo>
                      <a:pt x="1160" y="376"/>
                    </a:lnTo>
                    <a:lnTo>
                      <a:pt x="1150" y="276"/>
                    </a:lnTo>
                    <a:lnTo>
                      <a:pt x="1114" y="186"/>
                    </a:lnTo>
                    <a:lnTo>
                      <a:pt x="1062" y="111"/>
                    </a:lnTo>
                    <a:lnTo>
                      <a:pt x="984" y="53"/>
                    </a:lnTo>
                    <a:lnTo>
                      <a:pt x="895" y="16"/>
                    </a:lnTo>
                    <a:lnTo>
                      <a:pt x="786" y="0"/>
                    </a:lnTo>
                    <a:lnTo>
                      <a:pt x="250" y="0"/>
                    </a:lnTo>
                    <a:lnTo>
                      <a:pt x="239" y="6"/>
                    </a:lnTo>
                    <a:lnTo>
                      <a:pt x="234" y="11"/>
                    </a:lnTo>
                    <a:lnTo>
                      <a:pt x="229" y="21"/>
                    </a:lnTo>
                    <a:lnTo>
                      <a:pt x="229" y="43"/>
                    </a:lnTo>
                    <a:lnTo>
                      <a:pt x="234" y="48"/>
                    </a:lnTo>
                    <a:lnTo>
                      <a:pt x="245" y="53"/>
                    </a:lnTo>
                    <a:lnTo>
                      <a:pt x="328" y="53"/>
                    </a:lnTo>
                    <a:lnTo>
                      <a:pt x="344" y="59"/>
                    </a:lnTo>
                    <a:lnTo>
                      <a:pt x="354" y="59"/>
                    </a:lnTo>
                    <a:lnTo>
                      <a:pt x="359" y="64"/>
                    </a:lnTo>
                    <a:lnTo>
                      <a:pt x="359" y="96"/>
                    </a:lnTo>
                    <a:lnTo>
                      <a:pt x="354" y="106"/>
                    </a:lnTo>
                    <a:lnTo>
                      <a:pt x="167" y="869"/>
                    </a:lnTo>
                    <a:close/>
                    <a:moveTo>
                      <a:pt x="484" y="101"/>
                    </a:moveTo>
                    <a:lnTo>
                      <a:pt x="489" y="80"/>
                    </a:lnTo>
                    <a:lnTo>
                      <a:pt x="500" y="59"/>
                    </a:lnTo>
                    <a:lnTo>
                      <a:pt x="510" y="53"/>
                    </a:lnTo>
                    <a:lnTo>
                      <a:pt x="734" y="53"/>
                    </a:lnTo>
                    <a:lnTo>
                      <a:pt x="812" y="59"/>
                    </a:lnTo>
                    <a:lnTo>
                      <a:pt x="879" y="80"/>
                    </a:lnTo>
                    <a:lnTo>
                      <a:pt x="942" y="117"/>
                    </a:lnTo>
                    <a:lnTo>
                      <a:pt x="984" y="170"/>
                    </a:lnTo>
                    <a:lnTo>
                      <a:pt x="1015" y="239"/>
                    </a:lnTo>
                    <a:lnTo>
                      <a:pt x="1025" y="329"/>
                    </a:lnTo>
                    <a:lnTo>
                      <a:pt x="1025" y="360"/>
                    </a:lnTo>
                    <a:lnTo>
                      <a:pt x="1015" y="424"/>
                    </a:lnTo>
                    <a:lnTo>
                      <a:pt x="999" y="503"/>
                    </a:lnTo>
                    <a:lnTo>
                      <a:pt x="973" y="593"/>
                    </a:lnTo>
                    <a:lnTo>
                      <a:pt x="932" y="683"/>
                    </a:lnTo>
                    <a:lnTo>
                      <a:pt x="869" y="773"/>
                    </a:lnTo>
                    <a:lnTo>
                      <a:pt x="827" y="816"/>
                    </a:lnTo>
                    <a:lnTo>
                      <a:pt x="775" y="853"/>
                    </a:lnTo>
                    <a:lnTo>
                      <a:pt x="703" y="890"/>
                    </a:lnTo>
                    <a:lnTo>
                      <a:pt x="619" y="916"/>
                    </a:lnTo>
                    <a:lnTo>
                      <a:pt x="520" y="927"/>
                    </a:lnTo>
                    <a:lnTo>
                      <a:pt x="292" y="927"/>
                    </a:lnTo>
                    <a:lnTo>
                      <a:pt x="286" y="922"/>
                    </a:lnTo>
                    <a:lnTo>
                      <a:pt x="286" y="895"/>
                    </a:lnTo>
                    <a:lnTo>
                      <a:pt x="292" y="885"/>
                    </a:lnTo>
                    <a:lnTo>
                      <a:pt x="484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6" name="Freeform 310"/>
              <p:cNvSpPr>
                <a:spLocks/>
              </p:cNvSpPr>
              <p:nvPr/>
            </p:nvSpPr>
            <p:spPr bwMode="auto">
              <a:xfrm>
                <a:off x="7500329" y="5127333"/>
                <a:ext cx="209359" cy="198583"/>
              </a:xfrm>
              <a:custGeom>
                <a:avLst/>
                <a:gdLst/>
                <a:ahLst/>
                <a:cxnLst>
                  <a:cxn ang="0">
                    <a:pos x="1088" y="10"/>
                  </a:cxn>
                  <a:cxn ang="0">
                    <a:pos x="1062" y="0"/>
                  </a:cxn>
                  <a:cxn ang="0">
                    <a:pos x="1046" y="16"/>
                  </a:cxn>
                  <a:cxn ang="0">
                    <a:pos x="932" y="111"/>
                  </a:cxn>
                  <a:cxn ang="0">
                    <a:pos x="869" y="58"/>
                  </a:cxn>
                  <a:cxn ang="0">
                    <a:pos x="755" y="5"/>
                  </a:cxn>
                  <a:cxn ang="0">
                    <a:pos x="552" y="16"/>
                  </a:cxn>
                  <a:cxn ang="0">
                    <a:pos x="312" y="111"/>
                  </a:cxn>
                  <a:cxn ang="0">
                    <a:pos x="125" y="286"/>
                  </a:cxn>
                  <a:cxn ang="0">
                    <a:pos x="16" y="508"/>
                  </a:cxn>
                  <a:cxn ang="0">
                    <a:pos x="16" y="741"/>
                  </a:cxn>
                  <a:cxn ang="0">
                    <a:pos x="120" y="921"/>
                  </a:cxn>
                  <a:cxn ang="0">
                    <a:pos x="312" y="1022"/>
                  </a:cxn>
                  <a:cxn ang="0">
                    <a:pos x="484" y="1032"/>
                  </a:cxn>
                  <a:cxn ang="0">
                    <a:pos x="625" y="995"/>
                  </a:cxn>
                  <a:cxn ang="0">
                    <a:pos x="791" y="895"/>
                  </a:cxn>
                  <a:cxn ang="0">
                    <a:pos x="890" y="773"/>
                  </a:cxn>
                  <a:cxn ang="0">
                    <a:pos x="926" y="683"/>
                  </a:cxn>
                  <a:cxn ang="0">
                    <a:pos x="932" y="651"/>
                  </a:cxn>
                  <a:cxn ang="0">
                    <a:pos x="895" y="646"/>
                  </a:cxn>
                  <a:cxn ang="0">
                    <a:pos x="879" y="667"/>
                  </a:cxn>
                  <a:cxn ang="0">
                    <a:pos x="781" y="836"/>
                  </a:cxn>
                  <a:cxn ang="0">
                    <a:pos x="630" y="942"/>
                  </a:cxn>
                  <a:cxn ang="0">
                    <a:pos x="458" y="985"/>
                  </a:cxn>
                  <a:cxn ang="0">
                    <a:pos x="328" y="964"/>
                  </a:cxn>
                  <a:cxn ang="0">
                    <a:pos x="219" y="889"/>
                  </a:cxn>
                  <a:cxn ang="0">
                    <a:pos x="151" y="762"/>
                  </a:cxn>
                  <a:cxn ang="0">
                    <a:pos x="141" y="641"/>
                  </a:cxn>
                  <a:cxn ang="0">
                    <a:pos x="167" y="503"/>
                  </a:cxn>
                  <a:cxn ang="0">
                    <a:pos x="245" y="318"/>
                  </a:cxn>
                  <a:cxn ang="0">
                    <a:pos x="396" y="153"/>
                  </a:cxn>
                  <a:cxn ang="0">
                    <a:pos x="588" y="63"/>
                  </a:cxn>
                  <a:cxn ang="0">
                    <a:pos x="770" y="58"/>
                  </a:cxn>
                  <a:cxn ang="0">
                    <a:pos x="885" y="132"/>
                  </a:cxn>
                  <a:cxn ang="0">
                    <a:pos x="942" y="254"/>
                  </a:cxn>
                  <a:cxn ang="0">
                    <a:pos x="952" y="349"/>
                  </a:cxn>
                  <a:cxn ang="0">
                    <a:pos x="947" y="402"/>
                  </a:cxn>
                  <a:cxn ang="0">
                    <a:pos x="958" y="408"/>
                  </a:cxn>
                  <a:cxn ang="0">
                    <a:pos x="999" y="392"/>
                  </a:cxn>
                  <a:cxn ang="0">
                    <a:pos x="1088" y="16"/>
                  </a:cxn>
                </a:cxnLst>
                <a:rect l="0" t="0" r="r" b="b"/>
                <a:pathLst>
                  <a:path w="1088" h="1032">
                    <a:moveTo>
                      <a:pt x="1088" y="16"/>
                    </a:moveTo>
                    <a:lnTo>
                      <a:pt x="1088" y="10"/>
                    </a:lnTo>
                    <a:lnTo>
                      <a:pt x="1077" y="0"/>
                    </a:lnTo>
                    <a:lnTo>
                      <a:pt x="1062" y="0"/>
                    </a:lnTo>
                    <a:lnTo>
                      <a:pt x="1051" y="5"/>
                    </a:lnTo>
                    <a:lnTo>
                      <a:pt x="1046" y="16"/>
                    </a:lnTo>
                    <a:lnTo>
                      <a:pt x="942" y="127"/>
                    </a:lnTo>
                    <a:lnTo>
                      <a:pt x="932" y="111"/>
                    </a:lnTo>
                    <a:lnTo>
                      <a:pt x="905" y="85"/>
                    </a:lnTo>
                    <a:lnTo>
                      <a:pt x="869" y="58"/>
                    </a:lnTo>
                    <a:lnTo>
                      <a:pt x="822" y="26"/>
                    </a:lnTo>
                    <a:lnTo>
                      <a:pt x="755" y="5"/>
                    </a:lnTo>
                    <a:lnTo>
                      <a:pt x="677" y="0"/>
                    </a:lnTo>
                    <a:lnTo>
                      <a:pt x="552" y="16"/>
                    </a:lnTo>
                    <a:lnTo>
                      <a:pt x="427" y="53"/>
                    </a:lnTo>
                    <a:lnTo>
                      <a:pt x="312" y="111"/>
                    </a:lnTo>
                    <a:lnTo>
                      <a:pt x="208" y="190"/>
                    </a:lnTo>
                    <a:lnTo>
                      <a:pt x="125" y="286"/>
                    </a:lnTo>
                    <a:lnTo>
                      <a:pt x="57" y="397"/>
                    </a:lnTo>
                    <a:lnTo>
                      <a:pt x="16" y="508"/>
                    </a:lnTo>
                    <a:lnTo>
                      <a:pt x="0" y="630"/>
                    </a:lnTo>
                    <a:lnTo>
                      <a:pt x="16" y="741"/>
                    </a:lnTo>
                    <a:lnTo>
                      <a:pt x="57" y="836"/>
                    </a:lnTo>
                    <a:lnTo>
                      <a:pt x="120" y="921"/>
                    </a:lnTo>
                    <a:lnTo>
                      <a:pt x="208" y="979"/>
                    </a:lnTo>
                    <a:lnTo>
                      <a:pt x="312" y="1022"/>
                    </a:lnTo>
                    <a:lnTo>
                      <a:pt x="432" y="1032"/>
                    </a:lnTo>
                    <a:lnTo>
                      <a:pt x="484" y="1032"/>
                    </a:lnTo>
                    <a:lnTo>
                      <a:pt x="546" y="1022"/>
                    </a:lnTo>
                    <a:lnTo>
                      <a:pt x="625" y="995"/>
                    </a:lnTo>
                    <a:lnTo>
                      <a:pt x="703" y="958"/>
                    </a:lnTo>
                    <a:lnTo>
                      <a:pt x="791" y="895"/>
                    </a:lnTo>
                    <a:lnTo>
                      <a:pt x="848" y="836"/>
                    </a:lnTo>
                    <a:lnTo>
                      <a:pt x="890" y="773"/>
                    </a:lnTo>
                    <a:lnTo>
                      <a:pt x="911" y="720"/>
                    </a:lnTo>
                    <a:lnTo>
                      <a:pt x="926" y="683"/>
                    </a:lnTo>
                    <a:lnTo>
                      <a:pt x="932" y="662"/>
                    </a:lnTo>
                    <a:lnTo>
                      <a:pt x="932" y="651"/>
                    </a:lnTo>
                    <a:lnTo>
                      <a:pt x="926" y="646"/>
                    </a:lnTo>
                    <a:lnTo>
                      <a:pt x="895" y="646"/>
                    </a:lnTo>
                    <a:lnTo>
                      <a:pt x="885" y="656"/>
                    </a:lnTo>
                    <a:lnTo>
                      <a:pt x="879" y="667"/>
                    </a:lnTo>
                    <a:lnTo>
                      <a:pt x="843" y="757"/>
                    </a:lnTo>
                    <a:lnTo>
                      <a:pt x="781" y="836"/>
                    </a:lnTo>
                    <a:lnTo>
                      <a:pt x="713" y="900"/>
                    </a:lnTo>
                    <a:lnTo>
                      <a:pt x="630" y="942"/>
                    </a:lnTo>
                    <a:lnTo>
                      <a:pt x="541" y="974"/>
                    </a:lnTo>
                    <a:lnTo>
                      <a:pt x="458" y="985"/>
                    </a:lnTo>
                    <a:lnTo>
                      <a:pt x="390" y="979"/>
                    </a:lnTo>
                    <a:lnTo>
                      <a:pt x="328" y="964"/>
                    </a:lnTo>
                    <a:lnTo>
                      <a:pt x="271" y="932"/>
                    </a:lnTo>
                    <a:lnTo>
                      <a:pt x="219" y="889"/>
                    </a:lnTo>
                    <a:lnTo>
                      <a:pt x="177" y="836"/>
                    </a:lnTo>
                    <a:lnTo>
                      <a:pt x="151" y="762"/>
                    </a:lnTo>
                    <a:lnTo>
                      <a:pt x="141" y="672"/>
                    </a:lnTo>
                    <a:lnTo>
                      <a:pt x="141" y="641"/>
                    </a:lnTo>
                    <a:lnTo>
                      <a:pt x="151" y="577"/>
                    </a:lnTo>
                    <a:lnTo>
                      <a:pt x="167" y="503"/>
                    </a:lnTo>
                    <a:lnTo>
                      <a:pt x="198" y="413"/>
                    </a:lnTo>
                    <a:lnTo>
                      <a:pt x="245" y="318"/>
                    </a:lnTo>
                    <a:lnTo>
                      <a:pt x="312" y="227"/>
                    </a:lnTo>
                    <a:lnTo>
                      <a:pt x="396" y="153"/>
                    </a:lnTo>
                    <a:lnTo>
                      <a:pt x="489" y="95"/>
                    </a:lnTo>
                    <a:lnTo>
                      <a:pt x="588" y="63"/>
                    </a:lnTo>
                    <a:lnTo>
                      <a:pt x="692" y="47"/>
                    </a:lnTo>
                    <a:lnTo>
                      <a:pt x="770" y="58"/>
                    </a:lnTo>
                    <a:lnTo>
                      <a:pt x="833" y="85"/>
                    </a:lnTo>
                    <a:lnTo>
                      <a:pt x="885" y="132"/>
                    </a:lnTo>
                    <a:lnTo>
                      <a:pt x="921" y="185"/>
                    </a:lnTo>
                    <a:lnTo>
                      <a:pt x="942" y="254"/>
                    </a:lnTo>
                    <a:lnTo>
                      <a:pt x="952" y="328"/>
                    </a:lnTo>
                    <a:lnTo>
                      <a:pt x="952" y="349"/>
                    </a:lnTo>
                    <a:lnTo>
                      <a:pt x="947" y="365"/>
                    </a:lnTo>
                    <a:lnTo>
                      <a:pt x="947" y="402"/>
                    </a:lnTo>
                    <a:lnTo>
                      <a:pt x="952" y="402"/>
                    </a:lnTo>
                    <a:lnTo>
                      <a:pt x="958" y="408"/>
                    </a:lnTo>
                    <a:lnTo>
                      <a:pt x="984" y="408"/>
                    </a:lnTo>
                    <a:lnTo>
                      <a:pt x="999" y="392"/>
                    </a:lnTo>
                    <a:lnTo>
                      <a:pt x="999" y="376"/>
                    </a:lnTo>
                    <a:lnTo>
                      <a:pt x="108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l" rtl="0"/>
                <a:endParaRPr lang="en-US" sz="150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2961564" y="4926842"/>
              <a:ext cx="2674961" cy="85980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318318" y="914558"/>
            <a:ext cx="2324754" cy="1432683"/>
            <a:chOff x="624497" y="1205454"/>
            <a:chExt cx="3099672" cy="1910244"/>
          </a:xfrm>
        </p:grpSpPr>
        <p:sp>
          <p:nvSpPr>
            <p:cNvPr id="7" name="Rectangle 6"/>
            <p:cNvSpPr/>
            <p:nvPr/>
          </p:nvSpPr>
          <p:spPr>
            <a:xfrm>
              <a:off x="624497" y="2561701"/>
              <a:ext cx="1369403" cy="553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2100" dirty="0">
                  <a:solidFill>
                    <a:srgbClr val="000000"/>
                  </a:solidFill>
                  <a:sym typeface="Symbol"/>
                </a:rPr>
                <a:t></a:t>
              </a:r>
              <a:r>
                <a:rPr lang="en-CA" sz="2100" baseline="30000" dirty="0">
                  <a:solidFill>
                    <a:srgbClr val="000000"/>
                  </a:solidFill>
                </a:rPr>
                <a:t>(2)</a:t>
              </a:r>
              <a:r>
                <a:rPr lang="en-CA" sz="2100" dirty="0">
                  <a:solidFill>
                    <a:srgbClr val="000000"/>
                  </a:solidFill>
                </a:rPr>
                <a:t>= 0</a:t>
              </a:r>
              <a:endParaRPr lang="en-US" sz="2100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Group 72"/>
            <p:cNvGrpSpPr/>
            <p:nvPr/>
          </p:nvGrpSpPr>
          <p:grpSpPr>
            <a:xfrm>
              <a:off x="1945374" y="1205454"/>
              <a:ext cx="1778795" cy="1690631"/>
              <a:chOff x="-342359" y="1350595"/>
              <a:chExt cx="4609558" cy="4390137"/>
            </a:xfrm>
          </p:grpSpPr>
          <p:pic>
            <p:nvPicPr>
              <p:cNvPr id="47" name="Picture 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599" y="1752600"/>
                <a:ext cx="3124200" cy="3276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-342359" y="1350595"/>
                <a:ext cx="816873" cy="111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5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809998" y="4621830"/>
                <a:ext cx="457201" cy="111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5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-1332708" y="3464719"/>
                <a:ext cx="3429002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80999" y="5180014"/>
                <a:ext cx="342900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tailEnd type="arrow"/>
              </a:ln>
              <a:effectLst/>
            </p:spPr>
          </p:cxnSp>
        </p:grpSp>
      </p:grpSp>
      <p:sp>
        <p:nvSpPr>
          <p:cNvPr id="41" name="Rectangle 40"/>
          <p:cNvSpPr/>
          <p:nvPr/>
        </p:nvSpPr>
        <p:spPr>
          <a:xfrm>
            <a:off x="4675051" y="1544857"/>
            <a:ext cx="318961" cy="2672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47226" y="2692357"/>
            <a:ext cx="2143446" cy="646331"/>
            <a:chOff x="1463040" y="3575852"/>
            <a:chExt cx="2857928" cy="861775"/>
          </a:xfrm>
        </p:grpSpPr>
        <p:sp>
          <p:nvSpPr>
            <p:cNvPr id="53" name="Rectangle 52"/>
            <p:cNvSpPr/>
            <p:nvPr/>
          </p:nvSpPr>
          <p:spPr>
            <a:xfrm>
              <a:off x="1463040" y="3575852"/>
              <a:ext cx="2027152" cy="861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1800" dirty="0">
                  <a:sym typeface="Symbol"/>
                </a:rPr>
                <a:t>Efficient 3-wave mixing</a:t>
              </a:r>
              <a:endParaRPr lang="en-US" sz="1800" dirty="0"/>
            </a:p>
          </p:txBody>
        </p:sp>
        <p:cxnSp>
          <p:nvCxnSpPr>
            <p:cNvPr id="54" name="Straight Arrow Connector 53"/>
            <p:cNvCxnSpPr>
              <a:endCxn id="53" idx="3"/>
            </p:cNvCxnSpPr>
            <p:nvPr/>
          </p:nvCxnSpPr>
          <p:spPr>
            <a:xfrm flipH="1">
              <a:off x="3490192" y="3994732"/>
              <a:ext cx="830776" cy="120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890735" y="2341318"/>
            <a:ext cx="3817210" cy="1153814"/>
            <a:chOff x="4054386" y="3107799"/>
            <a:chExt cx="5089613" cy="1538419"/>
          </a:xfrm>
        </p:grpSpPr>
        <p:grpSp>
          <p:nvGrpSpPr>
            <p:cNvPr id="56" name="Group 55"/>
            <p:cNvGrpSpPr/>
            <p:nvPr/>
          </p:nvGrpSpPr>
          <p:grpSpPr>
            <a:xfrm>
              <a:off x="4320964" y="3825211"/>
              <a:ext cx="2907878" cy="365760"/>
              <a:chOff x="3007553" y="3592460"/>
              <a:chExt cx="2907878" cy="365760"/>
            </a:xfrm>
          </p:grpSpPr>
          <p:grpSp>
            <p:nvGrpSpPr>
              <p:cNvPr id="76" name="Group 22"/>
              <p:cNvGrpSpPr/>
              <p:nvPr/>
            </p:nvGrpSpPr>
            <p:grpSpPr>
              <a:xfrm>
                <a:off x="3007553" y="3592460"/>
                <a:ext cx="2907878" cy="365760"/>
                <a:chOff x="460855" y="4297530"/>
                <a:chExt cx="3426971" cy="9906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60855" y="4297530"/>
                  <a:ext cx="3425345" cy="990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60857" y="4662418"/>
                  <a:ext cx="3426969" cy="253500"/>
                </a:xfrm>
                <a:prstGeom prst="rect">
                  <a:avLst/>
                </a:prstGeom>
                <a:noFill/>
                <a:ln w="19050">
                  <a:solidFill>
                    <a:srgbClr val="4E67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cxnSp>
            <p:nvCxnSpPr>
              <p:cNvPr id="77" name="Straight Connector 76"/>
              <p:cNvCxnSpPr/>
              <p:nvPr/>
            </p:nvCxnSpPr>
            <p:spPr>
              <a:xfrm flipV="1">
                <a:off x="3392669" y="3774013"/>
                <a:ext cx="1939733" cy="441"/>
              </a:xfrm>
              <a:prstGeom prst="line">
                <a:avLst/>
              </a:prstGeom>
              <a:ln w="76200">
                <a:solidFill>
                  <a:srgbClr val="96969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Elbow Connector 56"/>
            <p:cNvCxnSpPr/>
            <p:nvPr/>
          </p:nvCxnSpPr>
          <p:spPr>
            <a:xfrm rot="5400000">
              <a:off x="6969440" y="3367201"/>
              <a:ext cx="886932" cy="36812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570936" y="3283120"/>
              <a:ext cx="1573063" cy="5387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1013" dirty="0">
                  <a:solidFill>
                    <a:srgbClr val="000000"/>
                  </a:solidFill>
                  <a:sym typeface="Symbol"/>
                </a:rPr>
                <a:t>periodic UV erasure</a:t>
              </a:r>
              <a:endParaRPr lang="en-US" sz="1013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19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4054386" y="4203424"/>
              <a:ext cx="3391838" cy="442794"/>
              <a:chOff x="820" y="3712"/>
              <a:chExt cx="18974" cy="2477"/>
            </a:xfrm>
            <a:solidFill>
              <a:schemeClr val="bg1">
                <a:lumMod val="95000"/>
              </a:schemeClr>
            </a:solidFill>
          </p:grpSpPr>
          <p:sp>
            <p:nvSpPr>
              <p:cNvPr id="60" name="Freeform 21"/>
              <p:cNvSpPr>
                <a:spLocks noEditPoints="1"/>
              </p:cNvSpPr>
              <p:nvPr/>
            </p:nvSpPr>
            <p:spPr bwMode="auto">
              <a:xfrm>
                <a:off x="820" y="4031"/>
                <a:ext cx="1133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2" y="1845"/>
                  </a:cxn>
                  <a:cxn ang="0">
                    <a:pos x="36" y="1845"/>
                  </a:cxn>
                  <a:cxn ang="0">
                    <a:pos x="53" y="1821"/>
                  </a:cxn>
                  <a:cxn ang="0">
                    <a:pos x="101" y="1606"/>
                  </a:cxn>
                  <a:cxn ang="0">
                    <a:pos x="197" y="1232"/>
                  </a:cxn>
                  <a:cxn ang="0">
                    <a:pos x="298" y="1398"/>
                  </a:cxn>
                  <a:cxn ang="0">
                    <a:pos x="519" y="1471"/>
                  </a:cxn>
                  <a:cxn ang="0">
                    <a:pos x="883" y="1300"/>
                  </a:cxn>
                  <a:cxn ang="0">
                    <a:pos x="1050" y="907"/>
                  </a:cxn>
                  <a:cxn ang="0">
                    <a:pos x="966" y="662"/>
                  </a:cxn>
                  <a:cxn ang="0">
                    <a:pos x="1074" y="454"/>
                  </a:cxn>
                  <a:cxn ang="0">
                    <a:pos x="1121" y="196"/>
                  </a:cxn>
                  <a:cxn ang="0">
                    <a:pos x="1014" y="37"/>
                  </a:cxn>
                  <a:cxn ang="0">
                    <a:pos x="751" y="12"/>
                  </a:cxn>
                  <a:cxn ang="0">
                    <a:pos x="477" y="221"/>
                  </a:cxn>
                  <a:cxn ang="0">
                    <a:pos x="310" y="552"/>
                  </a:cxn>
                  <a:cxn ang="0">
                    <a:pos x="626" y="613"/>
                  </a:cxn>
                  <a:cxn ang="0">
                    <a:pos x="739" y="607"/>
                  </a:cxn>
                  <a:cxn ang="0">
                    <a:pos x="734" y="631"/>
                  </a:cxn>
                  <a:cxn ang="0">
                    <a:pos x="650" y="631"/>
                  </a:cxn>
                  <a:cxn ang="0">
                    <a:pos x="608" y="625"/>
                  </a:cxn>
                  <a:cxn ang="0">
                    <a:pos x="745" y="564"/>
                  </a:cxn>
                  <a:cxn ang="0">
                    <a:pos x="638" y="564"/>
                  </a:cxn>
                  <a:cxn ang="0">
                    <a:pos x="555" y="625"/>
                  </a:cxn>
                  <a:cxn ang="0">
                    <a:pos x="626" y="674"/>
                  </a:cxn>
                  <a:cxn ang="0">
                    <a:pos x="728" y="681"/>
                  </a:cxn>
                  <a:cxn ang="0">
                    <a:pos x="877" y="705"/>
                  </a:cxn>
                  <a:cxn ang="0">
                    <a:pos x="901" y="889"/>
                  </a:cxn>
                  <a:cxn ang="0">
                    <a:pos x="835" y="1140"/>
                  </a:cxn>
                  <a:cxn ang="0">
                    <a:pos x="722" y="1324"/>
                  </a:cxn>
                  <a:cxn ang="0">
                    <a:pos x="513" y="1428"/>
                  </a:cxn>
                  <a:cxn ang="0">
                    <a:pos x="304" y="1336"/>
                  </a:cxn>
                  <a:cxn ang="0">
                    <a:pos x="232" y="1128"/>
                  </a:cxn>
                  <a:cxn ang="0">
                    <a:pos x="256" y="975"/>
                  </a:cxn>
                  <a:cxn ang="0">
                    <a:pos x="310" y="772"/>
                  </a:cxn>
                  <a:cxn ang="0">
                    <a:pos x="352" y="595"/>
                  </a:cxn>
                  <a:cxn ang="0">
                    <a:pos x="537" y="215"/>
                  </a:cxn>
                  <a:cxn ang="0">
                    <a:pos x="781" y="55"/>
                  </a:cxn>
                  <a:cxn ang="0">
                    <a:pos x="936" y="61"/>
                  </a:cxn>
                  <a:cxn ang="0">
                    <a:pos x="1008" y="208"/>
                  </a:cxn>
                  <a:cxn ang="0">
                    <a:pos x="978" y="374"/>
                  </a:cxn>
                  <a:cxn ang="0">
                    <a:pos x="853" y="582"/>
                  </a:cxn>
                </a:cxnLst>
                <a:rect l="0" t="0" r="r" b="b"/>
                <a:pathLst>
                  <a:path w="1133" h="1845">
                    <a:moveTo>
                      <a:pt x="6" y="1796"/>
                    </a:moveTo>
                    <a:lnTo>
                      <a:pt x="6" y="1808"/>
                    </a:lnTo>
                    <a:lnTo>
                      <a:pt x="0" y="1827"/>
                    </a:lnTo>
                    <a:lnTo>
                      <a:pt x="6" y="1839"/>
                    </a:lnTo>
                    <a:lnTo>
                      <a:pt x="6" y="1839"/>
                    </a:lnTo>
                    <a:lnTo>
                      <a:pt x="12" y="1845"/>
                    </a:lnTo>
                    <a:lnTo>
                      <a:pt x="24" y="1845"/>
                    </a:lnTo>
                    <a:lnTo>
                      <a:pt x="24" y="1845"/>
                    </a:lnTo>
                    <a:lnTo>
                      <a:pt x="36" y="1845"/>
                    </a:lnTo>
                    <a:lnTo>
                      <a:pt x="42" y="1845"/>
                    </a:lnTo>
                    <a:lnTo>
                      <a:pt x="48" y="1839"/>
                    </a:lnTo>
                    <a:lnTo>
                      <a:pt x="53" y="1821"/>
                    </a:lnTo>
                    <a:lnTo>
                      <a:pt x="65" y="1772"/>
                    </a:lnTo>
                    <a:lnTo>
                      <a:pt x="83" y="1698"/>
                    </a:lnTo>
                    <a:lnTo>
                      <a:pt x="101" y="1606"/>
                    </a:lnTo>
                    <a:lnTo>
                      <a:pt x="131" y="1496"/>
                    </a:lnTo>
                    <a:lnTo>
                      <a:pt x="161" y="1367"/>
                    </a:lnTo>
                    <a:lnTo>
                      <a:pt x="197" y="1232"/>
                    </a:lnTo>
                    <a:lnTo>
                      <a:pt x="221" y="1293"/>
                    </a:lnTo>
                    <a:lnTo>
                      <a:pt x="250" y="1349"/>
                    </a:lnTo>
                    <a:lnTo>
                      <a:pt x="298" y="1398"/>
                    </a:lnTo>
                    <a:lnTo>
                      <a:pt x="358" y="1434"/>
                    </a:lnTo>
                    <a:lnTo>
                      <a:pt x="429" y="1465"/>
                    </a:lnTo>
                    <a:lnTo>
                      <a:pt x="519" y="1471"/>
                    </a:lnTo>
                    <a:lnTo>
                      <a:pt x="650" y="1453"/>
                    </a:lnTo>
                    <a:lnTo>
                      <a:pt x="775" y="1392"/>
                    </a:lnTo>
                    <a:lnTo>
                      <a:pt x="883" y="1300"/>
                    </a:lnTo>
                    <a:lnTo>
                      <a:pt x="972" y="1183"/>
                    </a:lnTo>
                    <a:lnTo>
                      <a:pt x="1026" y="1048"/>
                    </a:lnTo>
                    <a:lnTo>
                      <a:pt x="1050" y="907"/>
                    </a:lnTo>
                    <a:lnTo>
                      <a:pt x="1038" y="803"/>
                    </a:lnTo>
                    <a:lnTo>
                      <a:pt x="1008" y="723"/>
                    </a:lnTo>
                    <a:lnTo>
                      <a:pt x="966" y="662"/>
                    </a:lnTo>
                    <a:lnTo>
                      <a:pt x="912" y="619"/>
                    </a:lnTo>
                    <a:lnTo>
                      <a:pt x="1008" y="546"/>
                    </a:lnTo>
                    <a:lnTo>
                      <a:pt x="1074" y="454"/>
                    </a:lnTo>
                    <a:lnTo>
                      <a:pt x="1115" y="356"/>
                    </a:lnTo>
                    <a:lnTo>
                      <a:pt x="1133" y="264"/>
                    </a:lnTo>
                    <a:lnTo>
                      <a:pt x="1121" y="196"/>
                    </a:lnTo>
                    <a:lnTo>
                      <a:pt x="1103" y="135"/>
                    </a:lnTo>
                    <a:lnTo>
                      <a:pt x="1062" y="80"/>
                    </a:lnTo>
                    <a:lnTo>
                      <a:pt x="1014" y="37"/>
                    </a:lnTo>
                    <a:lnTo>
                      <a:pt x="942" y="6"/>
                    </a:lnTo>
                    <a:lnTo>
                      <a:pt x="865" y="0"/>
                    </a:lnTo>
                    <a:lnTo>
                      <a:pt x="751" y="12"/>
                    </a:lnTo>
                    <a:lnTo>
                      <a:pt x="650" y="61"/>
                    </a:lnTo>
                    <a:lnTo>
                      <a:pt x="555" y="129"/>
                    </a:lnTo>
                    <a:lnTo>
                      <a:pt x="477" y="221"/>
                    </a:lnTo>
                    <a:lnTo>
                      <a:pt x="405" y="319"/>
                    </a:lnTo>
                    <a:lnTo>
                      <a:pt x="346" y="435"/>
                    </a:lnTo>
                    <a:lnTo>
                      <a:pt x="310" y="552"/>
                    </a:lnTo>
                    <a:lnTo>
                      <a:pt x="6" y="1796"/>
                    </a:lnTo>
                    <a:close/>
                    <a:moveTo>
                      <a:pt x="608" y="625"/>
                    </a:moveTo>
                    <a:lnTo>
                      <a:pt x="626" y="613"/>
                    </a:lnTo>
                    <a:lnTo>
                      <a:pt x="656" y="607"/>
                    </a:lnTo>
                    <a:lnTo>
                      <a:pt x="710" y="607"/>
                    </a:lnTo>
                    <a:lnTo>
                      <a:pt x="739" y="607"/>
                    </a:lnTo>
                    <a:lnTo>
                      <a:pt x="763" y="613"/>
                    </a:lnTo>
                    <a:lnTo>
                      <a:pt x="787" y="619"/>
                    </a:lnTo>
                    <a:lnTo>
                      <a:pt x="734" y="631"/>
                    </a:lnTo>
                    <a:lnTo>
                      <a:pt x="692" y="638"/>
                    </a:lnTo>
                    <a:lnTo>
                      <a:pt x="668" y="638"/>
                    </a:lnTo>
                    <a:lnTo>
                      <a:pt x="650" y="631"/>
                    </a:lnTo>
                    <a:lnTo>
                      <a:pt x="638" y="631"/>
                    </a:lnTo>
                    <a:lnTo>
                      <a:pt x="626" y="631"/>
                    </a:lnTo>
                    <a:lnTo>
                      <a:pt x="608" y="625"/>
                    </a:lnTo>
                    <a:close/>
                    <a:moveTo>
                      <a:pt x="853" y="582"/>
                    </a:moveTo>
                    <a:lnTo>
                      <a:pt x="793" y="570"/>
                    </a:lnTo>
                    <a:lnTo>
                      <a:pt x="745" y="564"/>
                    </a:lnTo>
                    <a:lnTo>
                      <a:pt x="716" y="564"/>
                    </a:lnTo>
                    <a:lnTo>
                      <a:pt x="680" y="564"/>
                    </a:lnTo>
                    <a:lnTo>
                      <a:pt x="638" y="564"/>
                    </a:lnTo>
                    <a:lnTo>
                      <a:pt x="596" y="576"/>
                    </a:lnTo>
                    <a:lnTo>
                      <a:pt x="566" y="595"/>
                    </a:lnTo>
                    <a:lnTo>
                      <a:pt x="555" y="625"/>
                    </a:lnTo>
                    <a:lnTo>
                      <a:pt x="566" y="656"/>
                    </a:lnTo>
                    <a:lnTo>
                      <a:pt x="590" y="668"/>
                    </a:lnTo>
                    <a:lnTo>
                      <a:pt x="626" y="674"/>
                    </a:lnTo>
                    <a:lnTo>
                      <a:pt x="662" y="681"/>
                    </a:lnTo>
                    <a:lnTo>
                      <a:pt x="692" y="681"/>
                    </a:lnTo>
                    <a:lnTo>
                      <a:pt x="728" y="681"/>
                    </a:lnTo>
                    <a:lnTo>
                      <a:pt x="781" y="674"/>
                    </a:lnTo>
                    <a:lnTo>
                      <a:pt x="841" y="656"/>
                    </a:lnTo>
                    <a:lnTo>
                      <a:pt x="877" y="705"/>
                    </a:lnTo>
                    <a:lnTo>
                      <a:pt x="901" y="760"/>
                    </a:lnTo>
                    <a:lnTo>
                      <a:pt x="901" y="828"/>
                    </a:lnTo>
                    <a:lnTo>
                      <a:pt x="901" y="889"/>
                    </a:lnTo>
                    <a:lnTo>
                      <a:pt x="883" y="969"/>
                    </a:lnTo>
                    <a:lnTo>
                      <a:pt x="865" y="1054"/>
                    </a:lnTo>
                    <a:lnTo>
                      <a:pt x="835" y="1140"/>
                    </a:lnTo>
                    <a:lnTo>
                      <a:pt x="805" y="1214"/>
                    </a:lnTo>
                    <a:lnTo>
                      <a:pt x="769" y="1269"/>
                    </a:lnTo>
                    <a:lnTo>
                      <a:pt x="722" y="1324"/>
                    </a:lnTo>
                    <a:lnTo>
                      <a:pt x="668" y="1379"/>
                    </a:lnTo>
                    <a:lnTo>
                      <a:pt x="596" y="1416"/>
                    </a:lnTo>
                    <a:lnTo>
                      <a:pt x="513" y="1428"/>
                    </a:lnTo>
                    <a:lnTo>
                      <a:pt x="429" y="1416"/>
                    </a:lnTo>
                    <a:lnTo>
                      <a:pt x="364" y="1385"/>
                    </a:lnTo>
                    <a:lnTo>
                      <a:pt x="304" y="1336"/>
                    </a:lnTo>
                    <a:lnTo>
                      <a:pt x="268" y="1275"/>
                    </a:lnTo>
                    <a:lnTo>
                      <a:pt x="238" y="1208"/>
                    </a:lnTo>
                    <a:lnTo>
                      <a:pt x="232" y="1128"/>
                    </a:lnTo>
                    <a:lnTo>
                      <a:pt x="238" y="1079"/>
                    </a:lnTo>
                    <a:lnTo>
                      <a:pt x="244" y="1036"/>
                    </a:lnTo>
                    <a:lnTo>
                      <a:pt x="256" y="975"/>
                    </a:lnTo>
                    <a:lnTo>
                      <a:pt x="268" y="920"/>
                    </a:lnTo>
                    <a:lnTo>
                      <a:pt x="286" y="852"/>
                    </a:lnTo>
                    <a:lnTo>
                      <a:pt x="310" y="772"/>
                    </a:lnTo>
                    <a:lnTo>
                      <a:pt x="328" y="693"/>
                    </a:lnTo>
                    <a:lnTo>
                      <a:pt x="340" y="631"/>
                    </a:lnTo>
                    <a:lnTo>
                      <a:pt x="352" y="595"/>
                    </a:lnTo>
                    <a:lnTo>
                      <a:pt x="399" y="441"/>
                    </a:lnTo>
                    <a:lnTo>
                      <a:pt x="465" y="319"/>
                    </a:lnTo>
                    <a:lnTo>
                      <a:pt x="537" y="215"/>
                    </a:lnTo>
                    <a:lnTo>
                      <a:pt x="614" y="141"/>
                    </a:lnTo>
                    <a:lnTo>
                      <a:pt x="698" y="86"/>
                    </a:lnTo>
                    <a:lnTo>
                      <a:pt x="781" y="55"/>
                    </a:lnTo>
                    <a:lnTo>
                      <a:pt x="859" y="43"/>
                    </a:lnTo>
                    <a:lnTo>
                      <a:pt x="901" y="49"/>
                    </a:lnTo>
                    <a:lnTo>
                      <a:pt x="936" y="61"/>
                    </a:lnTo>
                    <a:lnTo>
                      <a:pt x="972" y="92"/>
                    </a:lnTo>
                    <a:lnTo>
                      <a:pt x="996" y="141"/>
                    </a:lnTo>
                    <a:lnTo>
                      <a:pt x="1008" y="208"/>
                    </a:lnTo>
                    <a:lnTo>
                      <a:pt x="1002" y="245"/>
                    </a:lnTo>
                    <a:lnTo>
                      <a:pt x="996" y="307"/>
                    </a:lnTo>
                    <a:lnTo>
                      <a:pt x="978" y="374"/>
                    </a:lnTo>
                    <a:lnTo>
                      <a:pt x="948" y="454"/>
                    </a:lnTo>
                    <a:lnTo>
                      <a:pt x="906" y="521"/>
                    </a:lnTo>
                    <a:lnTo>
                      <a:pt x="853" y="5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055" y="4098"/>
                <a:ext cx="906" cy="650"/>
              </a:xfrm>
              <a:custGeom>
                <a:avLst/>
                <a:gdLst/>
                <a:ahLst/>
                <a:cxnLst>
                  <a:cxn ang="0">
                    <a:pos x="465" y="393"/>
                  </a:cxn>
                  <a:cxn ang="0">
                    <a:pos x="495" y="295"/>
                  </a:cxn>
                  <a:cxn ang="0">
                    <a:pos x="501" y="252"/>
                  </a:cxn>
                  <a:cxn ang="0">
                    <a:pos x="495" y="227"/>
                  </a:cxn>
                  <a:cxn ang="0">
                    <a:pos x="477" y="215"/>
                  </a:cxn>
                  <a:cxn ang="0">
                    <a:pos x="429" y="221"/>
                  </a:cxn>
                  <a:cxn ang="0">
                    <a:pos x="393" y="301"/>
                  </a:cxn>
                  <a:cxn ang="0">
                    <a:pos x="381" y="393"/>
                  </a:cxn>
                  <a:cxn ang="0">
                    <a:pos x="357" y="454"/>
                  </a:cxn>
                  <a:cxn ang="0">
                    <a:pos x="262" y="522"/>
                  </a:cxn>
                  <a:cxn ang="0">
                    <a:pos x="137" y="522"/>
                  </a:cxn>
                  <a:cxn ang="0">
                    <a:pos x="71" y="454"/>
                  </a:cxn>
                  <a:cxn ang="0">
                    <a:pos x="53" y="362"/>
                  </a:cxn>
                  <a:cxn ang="0">
                    <a:pos x="89" y="209"/>
                  </a:cxn>
                  <a:cxn ang="0">
                    <a:pos x="155" y="92"/>
                  </a:cxn>
                  <a:cxn ang="0">
                    <a:pos x="190" y="50"/>
                  </a:cxn>
                  <a:cxn ang="0">
                    <a:pos x="190" y="37"/>
                  </a:cxn>
                  <a:cxn ang="0">
                    <a:pos x="179" y="19"/>
                  </a:cxn>
                  <a:cxn ang="0">
                    <a:pos x="161" y="13"/>
                  </a:cxn>
                  <a:cxn ang="0">
                    <a:pos x="155" y="19"/>
                  </a:cxn>
                  <a:cxn ang="0">
                    <a:pos x="125" y="62"/>
                  </a:cxn>
                  <a:cxn ang="0">
                    <a:pos x="59" y="166"/>
                  </a:cxn>
                  <a:cxn ang="0">
                    <a:pos x="11" y="325"/>
                  </a:cxn>
                  <a:cxn ang="0">
                    <a:pos x="6" y="491"/>
                  </a:cxn>
                  <a:cxn ang="0">
                    <a:pos x="59" y="601"/>
                  </a:cxn>
                  <a:cxn ang="0">
                    <a:pos x="173" y="650"/>
                  </a:cxn>
                  <a:cxn ang="0">
                    <a:pos x="298" y="607"/>
                  </a:cxn>
                  <a:cxn ang="0">
                    <a:pos x="387" y="522"/>
                  </a:cxn>
                  <a:cxn ang="0">
                    <a:pos x="447" y="620"/>
                  </a:cxn>
                  <a:cxn ang="0">
                    <a:pos x="536" y="650"/>
                  </a:cxn>
                  <a:cxn ang="0">
                    <a:pos x="674" y="601"/>
                  </a:cxn>
                  <a:cxn ang="0">
                    <a:pos x="787" y="491"/>
                  </a:cxn>
                  <a:cxn ang="0">
                    <a:pos x="870" y="307"/>
                  </a:cxn>
                  <a:cxn ang="0">
                    <a:pos x="906" y="154"/>
                  </a:cxn>
                  <a:cxn ang="0">
                    <a:pos x="900" y="56"/>
                  </a:cxn>
                  <a:cxn ang="0">
                    <a:pos x="859" y="0"/>
                  </a:cxn>
                  <a:cxn ang="0">
                    <a:pos x="817" y="0"/>
                  </a:cxn>
                  <a:cxn ang="0">
                    <a:pos x="781" y="31"/>
                  </a:cxn>
                  <a:cxn ang="0">
                    <a:pos x="763" y="74"/>
                  </a:cxn>
                  <a:cxn ang="0">
                    <a:pos x="769" y="99"/>
                  </a:cxn>
                  <a:cxn ang="0">
                    <a:pos x="781" y="117"/>
                  </a:cxn>
                  <a:cxn ang="0">
                    <a:pos x="829" y="178"/>
                  </a:cxn>
                  <a:cxn ang="0">
                    <a:pos x="829" y="301"/>
                  </a:cxn>
                  <a:cxn ang="0">
                    <a:pos x="757" y="430"/>
                  </a:cxn>
                  <a:cxn ang="0">
                    <a:pos x="632" y="522"/>
                  </a:cxn>
                  <a:cxn ang="0">
                    <a:pos x="513" y="528"/>
                  </a:cxn>
                  <a:cxn ang="0">
                    <a:pos x="459" y="479"/>
                  </a:cxn>
                  <a:cxn ang="0">
                    <a:pos x="441" y="436"/>
                  </a:cxn>
                </a:cxnLst>
                <a:rect l="0" t="0" r="r" b="b"/>
                <a:pathLst>
                  <a:path w="906" h="650">
                    <a:moveTo>
                      <a:pt x="441" y="436"/>
                    </a:moveTo>
                    <a:lnTo>
                      <a:pt x="465" y="393"/>
                    </a:lnTo>
                    <a:lnTo>
                      <a:pt x="483" y="338"/>
                    </a:lnTo>
                    <a:lnTo>
                      <a:pt x="495" y="29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1" y="240"/>
                    </a:lnTo>
                    <a:lnTo>
                      <a:pt x="495" y="227"/>
                    </a:lnTo>
                    <a:lnTo>
                      <a:pt x="489" y="221"/>
                    </a:lnTo>
                    <a:lnTo>
                      <a:pt x="477" y="215"/>
                    </a:lnTo>
                    <a:lnTo>
                      <a:pt x="465" y="209"/>
                    </a:lnTo>
                    <a:lnTo>
                      <a:pt x="429" y="221"/>
                    </a:lnTo>
                    <a:lnTo>
                      <a:pt x="411" y="258"/>
                    </a:lnTo>
                    <a:lnTo>
                      <a:pt x="393" y="301"/>
                    </a:lnTo>
                    <a:lnTo>
                      <a:pt x="387" y="350"/>
                    </a:lnTo>
                    <a:lnTo>
                      <a:pt x="381" y="393"/>
                    </a:lnTo>
                    <a:lnTo>
                      <a:pt x="381" y="423"/>
                    </a:lnTo>
                    <a:lnTo>
                      <a:pt x="357" y="454"/>
                    </a:lnTo>
                    <a:lnTo>
                      <a:pt x="316" y="491"/>
                    </a:lnTo>
                    <a:lnTo>
                      <a:pt x="262" y="522"/>
                    </a:lnTo>
                    <a:lnTo>
                      <a:pt x="190" y="534"/>
                    </a:lnTo>
                    <a:lnTo>
                      <a:pt x="137" y="522"/>
                    </a:lnTo>
                    <a:lnTo>
                      <a:pt x="101" y="497"/>
                    </a:lnTo>
                    <a:lnTo>
                      <a:pt x="71" y="454"/>
                    </a:lnTo>
                    <a:lnTo>
                      <a:pt x="59" y="411"/>
                    </a:lnTo>
                    <a:lnTo>
                      <a:pt x="53" y="362"/>
                    </a:lnTo>
                    <a:lnTo>
                      <a:pt x="65" y="289"/>
                    </a:lnTo>
                    <a:lnTo>
                      <a:pt x="89" y="209"/>
                    </a:lnTo>
                    <a:lnTo>
                      <a:pt x="125" y="148"/>
                    </a:lnTo>
                    <a:lnTo>
                      <a:pt x="155" y="92"/>
                    </a:lnTo>
                    <a:lnTo>
                      <a:pt x="184" y="56"/>
                    </a:lnTo>
                    <a:lnTo>
                      <a:pt x="190" y="50"/>
                    </a:lnTo>
                    <a:lnTo>
                      <a:pt x="190" y="43"/>
                    </a:lnTo>
                    <a:lnTo>
                      <a:pt x="190" y="37"/>
                    </a:lnTo>
                    <a:lnTo>
                      <a:pt x="190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61" y="13"/>
                    </a:lnTo>
                    <a:lnTo>
                      <a:pt x="155" y="19"/>
                    </a:lnTo>
                    <a:lnTo>
                      <a:pt x="155" y="19"/>
                    </a:lnTo>
                    <a:lnTo>
                      <a:pt x="143" y="31"/>
                    </a:lnTo>
                    <a:lnTo>
                      <a:pt x="125" y="62"/>
                    </a:lnTo>
                    <a:lnTo>
                      <a:pt x="95" y="105"/>
                    </a:lnTo>
                    <a:lnTo>
                      <a:pt x="59" y="166"/>
                    </a:lnTo>
                    <a:lnTo>
                      <a:pt x="29" y="240"/>
                    </a:lnTo>
                    <a:lnTo>
                      <a:pt x="11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9" y="552"/>
                    </a:lnTo>
                    <a:lnTo>
                      <a:pt x="59" y="601"/>
                    </a:lnTo>
                    <a:lnTo>
                      <a:pt x="113" y="638"/>
                    </a:lnTo>
                    <a:lnTo>
                      <a:pt x="173" y="650"/>
                    </a:lnTo>
                    <a:lnTo>
                      <a:pt x="244" y="638"/>
                    </a:lnTo>
                    <a:lnTo>
                      <a:pt x="298" y="607"/>
                    </a:lnTo>
                    <a:lnTo>
                      <a:pt x="351" y="564"/>
                    </a:lnTo>
                    <a:lnTo>
                      <a:pt x="387" y="522"/>
                    </a:lnTo>
                    <a:lnTo>
                      <a:pt x="411" y="583"/>
                    </a:lnTo>
                    <a:lnTo>
                      <a:pt x="447" y="620"/>
                    </a:lnTo>
                    <a:lnTo>
                      <a:pt x="489" y="644"/>
                    </a:lnTo>
                    <a:lnTo>
                      <a:pt x="536" y="650"/>
                    </a:lnTo>
                    <a:lnTo>
                      <a:pt x="608" y="638"/>
                    </a:lnTo>
                    <a:lnTo>
                      <a:pt x="674" y="601"/>
                    </a:lnTo>
                    <a:lnTo>
                      <a:pt x="733" y="552"/>
                    </a:lnTo>
                    <a:lnTo>
                      <a:pt x="787" y="491"/>
                    </a:lnTo>
                    <a:lnTo>
                      <a:pt x="841" y="399"/>
                    </a:lnTo>
                    <a:lnTo>
                      <a:pt x="870" y="307"/>
                    </a:lnTo>
                    <a:lnTo>
                      <a:pt x="894" y="221"/>
                    </a:lnTo>
                    <a:lnTo>
                      <a:pt x="906" y="154"/>
                    </a:lnTo>
                    <a:lnTo>
                      <a:pt x="906" y="111"/>
                    </a:lnTo>
                    <a:lnTo>
                      <a:pt x="900" y="56"/>
                    </a:lnTo>
                    <a:lnTo>
                      <a:pt x="882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7" y="0"/>
                    </a:lnTo>
                    <a:lnTo>
                      <a:pt x="793" y="13"/>
                    </a:lnTo>
                    <a:lnTo>
                      <a:pt x="781" y="31"/>
                    </a:lnTo>
                    <a:lnTo>
                      <a:pt x="769" y="50"/>
                    </a:lnTo>
                    <a:lnTo>
                      <a:pt x="763" y="74"/>
                    </a:lnTo>
                    <a:lnTo>
                      <a:pt x="763" y="86"/>
                    </a:lnTo>
                    <a:lnTo>
                      <a:pt x="769" y="99"/>
                    </a:lnTo>
                    <a:lnTo>
                      <a:pt x="775" y="111"/>
                    </a:lnTo>
                    <a:lnTo>
                      <a:pt x="781" y="117"/>
                    </a:lnTo>
                    <a:lnTo>
                      <a:pt x="805" y="141"/>
                    </a:lnTo>
                    <a:lnTo>
                      <a:pt x="829" y="178"/>
                    </a:lnTo>
                    <a:lnTo>
                      <a:pt x="835" y="233"/>
                    </a:lnTo>
                    <a:lnTo>
                      <a:pt x="829" y="301"/>
                    </a:lnTo>
                    <a:lnTo>
                      <a:pt x="799" y="362"/>
                    </a:lnTo>
                    <a:lnTo>
                      <a:pt x="757" y="430"/>
                    </a:lnTo>
                    <a:lnTo>
                      <a:pt x="697" y="485"/>
                    </a:lnTo>
                    <a:lnTo>
                      <a:pt x="632" y="522"/>
                    </a:lnTo>
                    <a:lnTo>
                      <a:pt x="554" y="534"/>
                    </a:lnTo>
                    <a:lnTo>
                      <a:pt x="513" y="528"/>
                    </a:lnTo>
                    <a:lnTo>
                      <a:pt x="477" y="503"/>
                    </a:lnTo>
                    <a:lnTo>
                      <a:pt x="459" y="479"/>
                    </a:lnTo>
                    <a:lnTo>
                      <a:pt x="447" y="454"/>
                    </a:lnTo>
                    <a:lnTo>
                      <a:pt x="441" y="436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2" name="Freeform 23"/>
              <p:cNvSpPr>
                <a:spLocks noEditPoints="1"/>
              </p:cNvSpPr>
              <p:nvPr/>
            </p:nvSpPr>
            <p:spPr bwMode="auto">
              <a:xfrm>
                <a:off x="3069" y="4485"/>
                <a:ext cx="620" cy="649"/>
              </a:xfrm>
              <a:custGeom>
                <a:avLst/>
                <a:gdLst/>
                <a:ahLst/>
                <a:cxnLst>
                  <a:cxn ang="0">
                    <a:pos x="83" y="582"/>
                  </a:cxn>
                  <a:cxn ang="0">
                    <a:pos x="77" y="600"/>
                  </a:cxn>
                  <a:cxn ang="0">
                    <a:pos x="53" y="607"/>
                  </a:cxn>
                  <a:cxn ang="0">
                    <a:pos x="23" y="607"/>
                  </a:cxn>
                  <a:cxn ang="0">
                    <a:pos x="12" y="613"/>
                  </a:cxn>
                  <a:cxn ang="0">
                    <a:pos x="0" y="637"/>
                  </a:cxn>
                  <a:cxn ang="0">
                    <a:pos x="12" y="649"/>
                  </a:cxn>
                  <a:cxn ang="0">
                    <a:pos x="41" y="649"/>
                  </a:cxn>
                  <a:cxn ang="0">
                    <a:pos x="89" y="649"/>
                  </a:cxn>
                  <a:cxn ang="0">
                    <a:pos x="149" y="649"/>
                  </a:cxn>
                  <a:cxn ang="0">
                    <a:pos x="232" y="649"/>
                  </a:cxn>
                  <a:cxn ang="0">
                    <a:pos x="250" y="643"/>
                  </a:cxn>
                  <a:cxn ang="0">
                    <a:pos x="256" y="625"/>
                  </a:cxn>
                  <a:cxn ang="0">
                    <a:pos x="250" y="613"/>
                  </a:cxn>
                  <a:cxn ang="0">
                    <a:pos x="232" y="607"/>
                  </a:cxn>
                  <a:cxn ang="0">
                    <a:pos x="208" y="607"/>
                  </a:cxn>
                  <a:cxn ang="0">
                    <a:pos x="179" y="607"/>
                  </a:cxn>
                  <a:cxn ang="0">
                    <a:pos x="173" y="594"/>
                  </a:cxn>
                  <a:cxn ang="0">
                    <a:pos x="185" y="539"/>
                  </a:cxn>
                  <a:cxn ang="0">
                    <a:pos x="214" y="404"/>
                  </a:cxn>
                  <a:cxn ang="0">
                    <a:pos x="286" y="453"/>
                  </a:cxn>
                  <a:cxn ang="0">
                    <a:pos x="417" y="447"/>
                  </a:cxn>
                  <a:cxn ang="0">
                    <a:pos x="560" y="343"/>
                  </a:cxn>
                  <a:cxn ang="0">
                    <a:pos x="620" y="177"/>
                  </a:cxn>
                  <a:cxn ang="0">
                    <a:pos x="566" y="49"/>
                  </a:cxn>
                  <a:cxn ang="0">
                    <a:pos x="441" y="0"/>
                  </a:cxn>
                  <a:cxn ang="0">
                    <a:pos x="340" y="24"/>
                  </a:cxn>
                  <a:cxn ang="0">
                    <a:pos x="286" y="73"/>
                  </a:cxn>
                  <a:cxn ang="0">
                    <a:pos x="232" y="12"/>
                  </a:cxn>
                  <a:cxn ang="0">
                    <a:pos x="167" y="0"/>
                  </a:cxn>
                  <a:cxn ang="0">
                    <a:pos x="119" y="12"/>
                  </a:cxn>
                  <a:cxn ang="0">
                    <a:pos x="77" y="55"/>
                  </a:cxn>
                  <a:cxn ang="0">
                    <a:pos x="41" y="141"/>
                  </a:cxn>
                  <a:cxn ang="0">
                    <a:pos x="41" y="165"/>
                  </a:cxn>
                  <a:cxn ang="0">
                    <a:pos x="53" y="171"/>
                  </a:cxn>
                  <a:cxn ang="0">
                    <a:pos x="71" y="171"/>
                  </a:cxn>
                  <a:cxn ang="0">
                    <a:pos x="77" y="159"/>
                  </a:cxn>
                  <a:cxn ang="0">
                    <a:pos x="95" y="116"/>
                  </a:cxn>
                  <a:cxn ang="0">
                    <a:pos x="131" y="49"/>
                  </a:cxn>
                  <a:cxn ang="0">
                    <a:pos x="179" y="36"/>
                  </a:cxn>
                  <a:cxn ang="0">
                    <a:pos x="196" y="55"/>
                  </a:cxn>
                  <a:cxn ang="0">
                    <a:pos x="202" y="79"/>
                  </a:cxn>
                  <a:cxn ang="0">
                    <a:pos x="202" y="98"/>
                  </a:cxn>
                  <a:cxn ang="0">
                    <a:pos x="196" y="116"/>
                  </a:cxn>
                  <a:cxn ang="0">
                    <a:pos x="280" y="147"/>
                  </a:cxn>
                  <a:cxn ang="0">
                    <a:pos x="280" y="135"/>
                  </a:cxn>
                  <a:cxn ang="0">
                    <a:pos x="292" y="116"/>
                  </a:cxn>
                  <a:cxn ang="0">
                    <a:pos x="369" y="55"/>
                  </a:cxn>
                  <a:cxn ang="0">
                    <a:pos x="471" y="36"/>
                  </a:cxn>
                  <a:cxn ang="0">
                    <a:pos x="519" y="92"/>
                  </a:cxn>
                  <a:cxn ang="0">
                    <a:pos x="525" y="184"/>
                  </a:cxn>
                  <a:cxn ang="0">
                    <a:pos x="495" y="288"/>
                  </a:cxn>
                  <a:cxn ang="0">
                    <a:pos x="429" y="392"/>
                  </a:cxn>
                  <a:cxn ang="0">
                    <a:pos x="334" y="429"/>
                  </a:cxn>
                  <a:cxn ang="0">
                    <a:pos x="262" y="398"/>
                  </a:cxn>
                  <a:cxn ang="0">
                    <a:pos x="232" y="349"/>
                  </a:cxn>
                  <a:cxn ang="0">
                    <a:pos x="232" y="331"/>
                  </a:cxn>
                  <a:cxn ang="0">
                    <a:pos x="280" y="147"/>
                  </a:cxn>
                </a:cxnLst>
                <a:rect l="0" t="0" r="r" b="b"/>
                <a:pathLst>
                  <a:path w="620" h="649">
                    <a:moveTo>
                      <a:pt x="89" y="576"/>
                    </a:moveTo>
                    <a:lnTo>
                      <a:pt x="83" y="582"/>
                    </a:lnTo>
                    <a:lnTo>
                      <a:pt x="83" y="594"/>
                    </a:lnTo>
                    <a:lnTo>
                      <a:pt x="77" y="600"/>
                    </a:lnTo>
                    <a:lnTo>
                      <a:pt x="65" y="607"/>
                    </a:lnTo>
                    <a:lnTo>
                      <a:pt x="53" y="607"/>
                    </a:lnTo>
                    <a:lnTo>
                      <a:pt x="35" y="607"/>
                    </a:lnTo>
                    <a:lnTo>
                      <a:pt x="23" y="607"/>
                    </a:lnTo>
                    <a:lnTo>
                      <a:pt x="17" y="607"/>
                    </a:lnTo>
                    <a:lnTo>
                      <a:pt x="12" y="613"/>
                    </a:lnTo>
                    <a:lnTo>
                      <a:pt x="6" y="619"/>
                    </a:lnTo>
                    <a:lnTo>
                      <a:pt x="0" y="637"/>
                    </a:lnTo>
                    <a:lnTo>
                      <a:pt x="6" y="643"/>
                    </a:lnTo>
                    <a:lnTo>
                      <a:pt x="12" y="649"/>
                    </a:lnTo>
                    <a:lnTo>
                      <a:pt x="17" y="649"/>
                    </a:lnTo>
                    <a:lnTo>
                      <a:pt x="41" y="649"/>
                    </a:lnTo>
                    <a:lnTo>
                      <a:pt x="65" y="649"/>
                    </a:lnTo>
                    <a:lnTo>
                      <a:pt x="89" y="649"/>
                    </a:lnTo>
                    <a:lnTo>
                      <a:pt x="119" y="649"/>
                    </a:lnTo>
                    <a:lnTo>
                      <a:pt x="149" y="649"/>
                    </a:lnTo>
                    <a:lnTo>
                      <a:pt x="179" y="649"/>
                    </a:lnTo>
                    <a:lnTo>
                      <a:pt x="232" y="649"/>
                    </a:lnTo>
                    <a:lnTo>
                      <a:pt x="238" y="649"/>
                    </a:lnTo>
                    <a:lnTo>
                      <a:pt x="250" y="643"/>
                    </a:lnTo>
                    <a:lnTo>
                      <a:pt x="256" y="637"/>
                    </a:lnTo>
                    <a:lnTo>
                      <a:pt x="256" y="625"/>
                    </a:lnTo>
                    <a:lnTo>
                      <a:pt x="256" y="613"/>
                    </a:lnTo>
                    <a:lnTo>
                      <a:pt x="250" y="613"/>
                    </a:lnTo>
                    <a:lnTo>
                      <a:pt x="244" y="607"/>
                    </a:lnTo>
                    <a:lnTo>
                      <a:pt x="232" y="607"/>
                    </a:lnTo>
                    <a:lnTo>
                      <a:pt x="226" y="607"/>
                    </a:lnTo>
                    <a:lnTo>
                      <a:pt x="208" y="607"/>
                    </a:lnTo>
                    <a:lnTo>
                      <a:pt x="190" y="607"/>
                    </a:lnTo>
                    <a:lnTo>
                      <a:pt x="179" y="607"/>
                    </a:lnTo>
                    <a:lnTo>
                      <a:pt x="173" y="600"/>
                    </a:lnTo>
                    <a:lnTo>
                      <a:pt x="173" y="594"/>
                    </a:lnTo>
                    <a:lnTo>
                      <a:pt x="173" y="576"/>
                    </a:lnTo>
                    <a:lnTo>
                      <a:pt x="185" y="539"/>
                    </a:lnTo>
                    <a:lnTo>
                      <a:pt x="196" y="484"/>
                    </a:lnTo>
                    <a:lnTo>
                      <a:pt x="214" y="404"/>
                    </a:lnTo>
                    <a:lnTo>
                      <a:pt x="244" y="435"/>
                    </a:lnTo>
                    <a:lnTo>
                      <a:pt x="286" y="453"/>
                    </a:lnTo>
                    <a:lnTo>
                      <a:pt x="334" y="466"/>
                    </a:lnTo>
                    <a:lnTo>
                      <a:pt x="417" y="447"/>
                    </a:lnTo>
                    <a:lnTo>
                      <a:pt x="495" y="404"/>
                    </a:lnTo>
                    <a:lnTo>
                      <a:pt x="560" y="343"/>
                    </a:lnTo>
                    <a:lnTo>
                      <a:pt x="602" y="263"/>
                    </a:lnTo>
                    <a:lnTo>
                      <a:pt x="620" y="177"/>
                    </a:lnTo>
                    <a:lnTo>
                      <a:pt x="602" y="104"/>
                    </a:lnTo>
                    <a:lnTo>
                      <a:pt x="566" y="49"/>
                    </a:lnTo>
                    <a:lnTo>
                      <a:pt x="513" y="12"/>
                    </a:lnTo>
                    <a:lnTo>
                      <a:pt x="441" y="0"/>
                    </a:lnTo>
                    <a:lnTo>
                      <a:pt x="387" y="6"/>
                    </a:lnTo>
                    <a:lnTo>
                      <a:pt x="340" y="24"/>
                    </a:lnTo>
                    <a:lnTo>
                      <a:pt x="304" y="49"/>
                    </a:lnTo>
                    <a:lnTo>
                      <a:pt x="286" y="73"/>
                    </a:lnTo>
                    <a:lnTo>
                      <a:pt x="262" y="36"/>
                    </a:lnTo>
                    <a:lnTo>
                      <a:pt x="232" y="12"/>
                    </a:lnTo>
                    <a:lnTo>
                      <a:pt x="196" y="0"/>
                    </a:lnTo>
                    <a:lnTo>
                      <a:pt x="167" y="0"/>
                    </a:lnTo>
                    <a:lnTo>
                      <a:pt x="143" y="0"/>
                    </a:lnTo>
                    <a:lnTo>
                      <a:pt x="119" y="12"/>
                    </a:lnTo>
                    <a:lnTo>
                      <a:pt x="95" y="30"/>
                    </a:lnTo>
                    <a:lnTo>
                      <a:pt x="77" y="55"/>
                    </a:lnTo>
                    <a:lnTo>
                      <a:pt x="53" y="98"/>
                    </a:lnTo>
                    <a:lnTo>
                      <a:pt x="41" y="141"/>
                    </a:lnTo>
                    <a:lnTo>
                      <a:pt x="35" y="159"/>
                    </a:lnTo>
                    <a:lnTo>
                      <a:pt x="41" y="165"/>
                    </a:lnTo>
                    <a:lnTo>
                      <a:pt x="47" y="171"/>
                    </a:lnTo>
                    <a:lnTo>
                      <a:pt x="53" y="171"/>
                    </a:lnTo>
                    <a:lnTo>
                      <a:pt x="59" y="171"/>
                    </a:lnTo>
                    <a:lnTo>
                      <a:pt x="71" y="171"/>
                    </a:lnTo>
                    <a:lnTo>
                      <a:pt x="77" y="165"/>
                    </a:lnTo>
                    <a:lnTo>
                      <a:pt x="77" y="159"/>
                    </a:lnTo>
                    <a:lnTo>
                      <a:pt x="83" y="153"/>
                    </a:lnTo>
                    <a:lnTo>
                      <a:pt x="95" y="116"/>
                    </a:lnTo>
                    <a:lnTo>
                      <a:pt x="107" y="79"/>
                    </a:lnTo>
                    <a:lnTo>
                      <a:pt x="131" y="49"/>
                    </a:lnTo>
                    <a:lnTo>
                      <a:pt x="161" y="36"/>
                    </a:lnTo>
                    <a:lnTo>
                      <a:pt x="179" y="36"/>
                    </a:lnTo>
                    <a:lnTo>
                      <a:pt x="185" y="43"/>
                    </a:lnTo>
                    <a:lnTo>
                      <a:pt x="196" y="55"/>
                    </a:lnTo>
                    <a:lnTo>
                      <a:pt x="196" y="67"/>
                    </a:lnTo>
                    <a:lnTo>
                      <a:pt x="202" y="79"/>
                    </a:lnTo>
                    <a:lnTo>
                      <a:pt x="202" y="86"/>
                    </a:lnTo>
                    <a:lnTo>
                      <a:pt x="202" y="98"/>
                    </a:lnTo>
                    <a:lnTo>
                      <a:pt x="202" y="110"/>
                    </a:lnTo>
                    <a:lnTo>
                      <a:pt x="196" y="116"/>
                    </a:lnTo>
                    <a:lnTo>
                      <a:pt x="89" y="576"/>
                    </a:lnTo>
                    <a:close/>
                    <a:moveTo>
                      <a:pt x="280" y="147"/>
                    </a:moveTo>
                    <a:lnTo>
                      <a:pt x="280" y="141"/>
                    </a:lnTo>
                    <a:lnTo>
                      <a:pt x="280" y="135"/>
                    </a:lnTo>
                    <a:lnTo>
                      <a:pt x="286" y="128"/>
                    </a:lnTo>
                    <a:lnTo>
                      <a:pt x="292" y="116"/>
                    </a:lnTo>
                    <a:lnTo>
                      <a:pt x="298" y="110"/>
                    </a:lnTo>
                    <a:lnTo>
                      <a:pt x="369" y="55"/>
                    </a:lnTo>
                    <a:lnTo>
                      <a:pt x="441" y="36"/>
                    </a:lnTo>
                    <a:lnTo>
                      <a:pt x="471" y="36"/>
                    </a:lnTo>
                    <a:lnTo>
                      <a:pt x="501" y="55"/>
                    </a:lnTo>
                    <a:lnTo>
                      <a:pt x="519" y="92"/>
                    </a:lnTo>
                    <a:lnTo>
                      <a:pt x="525" y="141"/>
                    </a:lnTo>
                    <a:lnTo>
                      <a:pt x="525" y="184"/>
                    </a:lnTo>
                    <a:lnTo>
                      <a:pt x="513" y="233"/>
                    </a:lnTo>
                    <a:lnTo>
                      <a:pt x="495" y="288"/>
                    </a:lnTo>
                    <a:lnTo>
                      <a:pt x="477" y="331"/>
                    </a:lnTo>
                    <a:lnTo>
                      <a:pt x="429" y="392"/>
                    </a:lnTo>
                    <a:lnTo>
                      <a:pt x="381" y="417"/>
                    </a:lnTo>
                    <a:lnTo>
                      <a:pt x="334" y="429"/>
                    </a:lnTo>
                    <a:lnTo>
                      <a:pt x="292" y="417"/>
                    </a:lnTo>
                    <a:lnTo>
                      <a:pt x="262" y="398"/>
                    </a:lnTo>
                    <a:lnTo>
                      <a:pt x="244" y="374"/>
                    </a:lnTo>
                    <a:lnTo>
                      <a:pt x="232" y="349"/>
                    </a:lnTo>
                    <a:lnTo>
                      <a:pt x="232" y="337"/>
                    </a:lnTo>
                    <a:lnTo>
                      <a:pt x="232" y="331"/>
                    </a:lnTo>
                    <a:lnTo>
                      <a:pt x="232" y="318"/>
                    </a:lnTo>
                    <a:lnTo>
                      <a:pt x="280" y="14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3" name="Freeform 24"/>
              <p:cNvSpPr>
                <a:spLocks noEditPoints="1"/>
              </p:cNvSpPr>
              <p:nvPr/>
            </p:nvSpPr>
            <p:spPr bwMode="auto">
              <a:xfrm>
                <a:off x="4625" y="4724"/>
                <a:ext cx="1331" cy="484"/>
              </a:xfrm>
              <a:custGeom>
                <a:avLst/>
                <a:gdLst/>
                <a:ahLst/>
                <a:cxnLst>
                  <a:cxn ang="0">
                    <a:pos x="1259" y="79"/>
                  </a:cxn>
                  <a:cxn ang="0">
                    <a:pos x="1277" y="79"/>
                  </a:cxn>
                  <a:cxn ang="0">
                    <a:pos x="1289" y="79"/>
                  </a:cxn>
                  <a:cxn ang="0">
                    <a:pos x="1301" y="79"/>
                  </a:cxn>
                  <a:cxn ang="0">
                    <a:pos x="1313" y="73"/>
                  </a:cxn>
                  <a:cxn ang="0">
                    <a:pos x="1319" y="67"/>
                  </a:cxn>
                  <a:cxn ang="0">
                    <a:pos x="1325" y="55"/>
                  </a:cxn>
                  <a:cxn ang="0">
                    <a:pos x="1331" y="43"/>
                  </a:cxn>
                  <a:cxn ang="0">
                    <a:pos x="1325" y="24"/>
                  </a:cxn>
                  <a:cxn ang="0">
                    <a:pos x="1319" y="12"/>
                  </a:cxn>
                  <a:cxn ang="0">
                    <a:pos x="1313" y="6"/>
                  </a:cxn>
                  <a:cxn ang="0">
                    <a:pos x="1301" y="6"/>
                  </a:cxn>
                  <a:cxn ang="0">
                    <a:pos x="1289" y="0"/>
                  </a:cxn>
                  <a:cxn ang="0">
                    <a:pos x="1277" y="0"/>
                  </a:cxn>
                  <a:cxn ang="0">
                    <a:pos x="1265" y="0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6" y="67"/>
                  </a:cxn>
                  <a:cxn ang="0">
                    <a:pos x="18" y="73"/>
                  </a:cxn>
                  <a:cxn ang="0">
                    <a:pos x="24" y="79"/>
                  </a:cxn>
                  <a:cxn ang="0">
                    <a:pos x="42" y="79"/>
                  </a:cxn>
                  <a:cxn ang="0">
                    <a:pos x="54" y="79"/>
                  </a:cxn>
                  <a:cxn ang="0">
                    <a:pos x="66" y="79"/>
                  </a:cxn>
                  <a:cxn ang="0">
                    <a:pos x="1259" y="79"/>
                  </a:cxn>
                  <a:cxn ang="0">
                    <a:pos x="1265" y="484"/>
                  </a:cxn>
                  <a:cxn ang="0">
                    <a:pos x="1277" y="484"/>
                  </a:cxn>
                  <a:cxn ang="0">
                    <a:pos x="1289" y="478"/>
                  </a:cxn>
                  <a:cxn ang="0">
                    <a:pos x="1301" y="478"/>
                  </a:cxn>
                  <a:cxn ang="0">
                    <a:pos x="1313" y="472"/>
                  </a:cxn>
                  <a:cxn ang="0">
                    <a:pos x="1319" y="466"/>
                  </a:cxn>
                  <a:cxn ang="0">
                    <a:pos x="1325" y="453"/>
                  </a:cxn>
                  <a:cxn ang="0">
                    <a:pos x="1331" y="441"/>
                  </a:cxn>
                  <a:cxn ang="0">
                    <a:pos x="1325" y="423"/>
                  </a:cxn>
                  <a:cxn ang="0">
                    <a:pos x="1319" y="417"/>
                  </a:cxn>
                  <a:cxn ang="0">
                    <a:pos x="1313" y="404"/>
                  </a:cxn>
                  <a:cxn ang="0">
                    <a:pos x="1301" y="404"/>
                  </a:cxn>
                  <a:cxn ang="0">
                    <a:pos x="1289" y="398"/>
                  </a:cxn>
                  <a:cxn ang="0">
                    <a:pos x="1277" y="398"/>
                  </a:cxn>
                  <a:cxn ang="0">
                    <a:pos x="1259" y="398"/>
                  </a:cxn>
                  <a:cxn ang="0">
                    <a:pos x="66" y="398"/>
                  </a:cxn>
                  <a:cxn ang="0">
                    <a:pos x="54" y="398"/>
                  </a:cxn>
                  <a:cxn ang="0">
                    <a:pos x="42" y="398"/>
                  </a:cxn>
                  <a:cxn ang="0">
                    <a:pos x="24" y="404"/>
                  </a:cxn>
                  <a:cxn ang="0">
                    <a:pos x="18" y="404"/>
                  </a:cxn>
                  <a:cxn ang="0">
                    <a:pos x="6" y="417"/>
                  </a:cxn>
                  <a:cxn ang="0">
                    <a:pos x="0" y="423"/>
                  </a:cxn>
                  <a:cxn ang="0">
                    <a:pos x="0" y="441"/>
                  </a:cxn>
                  <a:cxn ang="0">
                    <a:pos x="0" y="453"/>
                  </a:cxn>
                  <a:cxn ang="0">
                    <a:pos x="6" y="466"/>
                  </a:cxn>
                  <a:cxn ang="0">
                    <a:pos x="12" y="472"/>
                  </a:cxn>
                  <a:cxn ang="0">
                    <a:pos x="24" y="478"/>
                  </a:cxn>
                  <a:cxn ang="0">
                    <a:pos x="36" y="478"/>
                  </a:cxn>
                  <a:cxn ang="0">
                    <a:pos x="54" y="484"/>
                  </a:cxn>
                  <a:cxn ang="0">
                    <a:pos x="66" y="484"/>
                  </a:cxn>
                  <a:cxn ang="0">
                    <a:pos x="1265" y="484"/>
                  </a:cxn>
                </a:cxnLst>
                <a:rect l="0" t="0" r="r" b="b"/>
                <a:pathLst>
                  <a:path w="1331" h="484">
                    <a:moveTo>
                      <a:pt x="1259" y="79"/>
                    </a:moveTo>
                    <a:lnTo>
                      <a:pt x="1277" y="79"/>
                    </a:lnTo>
                    <a:lnTo>
                      <a:pt x="1289" y="79"/>
                    </a:lnTo>
                    <a:lnTo>
                      <a:pt x="1301" y="79"/>
                    </a:lnTo>
                    <a:lnTo>
                      <a:pt x="1313" y="73"/>
                    </a:lnTo>
                    <a:lnTo>
                      <a:pt x="1319" y="67"/>
                    </a:lnTo>
                    <a:lnTo>
                      <a:pt x="1325" y="55"/>
                    </a:lnTo>
                    <a:lnTo>
                      <a:pt x="1331" y="43"/>
                    </a:lnTo>
                    <a:lnTo>
                      <a:pt x="1325" y="24"/>
                    </a:lnTo>
                    <a:lnTo>
                      <a:pt x="1319" y="12"/>
                    </a:lnTo>
                    <a:lnTo>
                      <a:pt x="1313" y="6"/>
                    </a:lnTo>
                    <a:lnTo>
                      <a:pt x="1301" y="6"/>
                    </a:lnTo>
                    <a:lnTo>
                      <a:pt x="1289" y="0"/>
                    </a:lnTo>
                    <a:lnTo>
                      <a:pt x="1277" y="0"/>
                    </a:lnTo>
                    <a:lnTo>
                      <a:pt x="1265" y="0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6" y="67"/>
                    </a:lnTo>
                    <a:lnTo>
                      <a:pt x="18" y="73"/>
                    </a:lnTo>
                    <a:lnTo>
                      <a:pt x="24" y="79"/>
                    </a:lnTo>
                    <a:lnTo>
                      <a:pt x="42" y="79"/>
                    </a:lnTo>
                    <a:lnTo>
                      <a:pt x="54" y="79"/>
                    </a:lnTo>
                    <a:lnTo>
                      <a:pt x="66" y="79"/>
                    </a:lnTo>
                    <a:lnTo>
                      <a:pt x="1259" y="79"/>
                    </a:lnTo>
                    <a:close/>
                    <a:moveTo>
                      <a:pt x="1265" y="484"/>
                    </a:moveTo>
                    <a:lnTo>
                      <a:pt x="1277" y="484"/>
                    </a:lnTo>
                    <a:lnTo>
                      <a:pt x="1289" y="478"/>
                    </a:lnTo>
                    <a:lnTo>
                      <a:pt x="1301" y="478"/>
                    </a:lnTo>
                    <a:lnTo>
                      <a:pt x="1313" y="472"/>
                    </a:lnTo>
                    <a:lnTo>
                      <a:pt x="1319" y="466"/>
                    </a:lnTo>
                    <a:lnTo>
                      <a:pt x="1325" y="453"/>
                    </a:lnTo>
                    <a:lnTo>
                      <a:pt x="1331" y="441"/>
                    </a:lnTo>
                    <a:lnTo>
                      <a:pt x="1325" y="423"/>
                    </a:lnTo>
                    <a:lnTo>
                      <a:pt x="1319" y="417"/>
                    </a:lnTo>
                    <a:lnTo>
                      <a:pt x="1313" y="404"/>
                    </a:lnTo>
                    <a:lnTo>
                      <a:pt x="1301" y="404"/>
                    </a:lnTo>
                    <a:lnTo>
                      <a:pt x="1289" y="398"/>
                    </a:lnTo>
                    <a:lnTo>
                      <a:pt x="1277" y="398"/>
                    </a:lnTo>
                    <a:lnTo>
                      <a:pt x="1259" y="398"/>
                    </a:lnTo>
                    <a:lnTo>
                      <a:pt x="66" y="398"/>
                    </a:lnTo>
                    <a:lnTo>
                      <a:pt x="54" y="398"/>
                    </a:lnTo>
                    <a:lnTo>
                      <a:pt x="42" y="398"/>
                    </a:lnTo>
                    <a:lnTo>
                      <a:pt x="24" y="404"/>
                    </a:lnTo>
                    <a:lnTo>
                      <a:pt x="18" y="404"/>
                    </a:lnTo>
                    <a:lnTo>
                      <a:pt x="6" y="417"/>
                    </a:lnTo>
                    <a:lnTo>
                      <a:pt x="0" y="423"/>
                    </a:lnTo>
                    <a:lnTo>
                      <a:pt x="0" y="441"/>
                    </a:lnTo>
                    <a:lnTo>
                      <a:pt x="0" y="453"/>
                    </a:lnTo>
                    <a:lnTo>
                      <a:pt x="6" y="466"/>
                    </a:lnTo>
                    <a:lnTo>
                      <a:pt x="12" y="472"/>
                    </a:lnTo>
                    <a:lnTo>
                      <a:pt x="24" y="478"/>
                    </a:lnTo>
                    <a:lnTo>
                      <a:pt x="36" y="478"/>
                    </a:lnTo>
                    <a:lnTo>
                      <a:pt x="54" y="484"/>
                    </a:lnTo>
                    <a:lnTo>
                      <a:pt x="66" y="484"/>
                    </a:lnTo>
                    <a:lnTo>
                      <a:pt x="1265" y="48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4" name="Freeform 25"/>
              <p:cNvSpPr>
                <a:spLocks noEditPoints="1"/>
              </p:cNvSpPr>
              <p:nvPr/>
            </p:nvSpPr>
            <p:spPr bwMode="auto">
              <a:xfrm>
                <a:off x="6671" y="4031"/>
                <a:ext cx="1134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8" y="1845"/>
                  </a:cxn>
                  <a:cxn ang="0">
                    <a:pos x="36" y="1845"/>
                  </a:cxn>
                  <a:cxn ang="0">
                    <a:pos x="54" y="1821"/>
                  </a:cxn>
                  <a:cxn ang="0">
                    <a:pos x="108" y="1606"/>
                  </a:cxn>
                  <a:cxn ang="0">
                    <a:pos x="197" y="1232"/>
                  </a:cxn>
                  <a:cxn ang="0">
                    <a:pos x="299" y="1398"/>
                  </a:cxn>
                  <a:cxn ang="0">
                    <a:pos x="519" y="1471"/>
                  </a:cxn>
                  <a:cxn ang="0">
                    <a:pos x="883" y="1300"/>
                  </a:cxn>
                  <a:cxn ang="0">
                    <a:pos x="1050" y="907"/>
                  </a:cxn>
                  <a:cxn ang="0">
                    <a:pos x="967" y="662"/>
                  </a:cxn>
                  <a:cxn ang="0">
                    <a:pos x="1080" y="454"/>
                  </a:cxn>
                  <a:cxn ang="0">
                    <a:pos x="1128" y="196"/>
                  </a:cxn>
                  <a:cxn ang="0">
                    <a:pos x="1014" y="37"/>
                  </a:cxn>
                  <a:cxn ang="0">
                    <a:pos x="758" y="12"/>
                  </a:cxn>
                  <a:cxn ang="0">
                    <a:pos x="478" y="221"/>
                  </a:cxn>
                  <a:cxn ang="0">
                    <a:pos x="311" y="552"/>
                  </a:cxn>
                  <a:cxn ang="0">
                    <a:pos x="633" y="613"/>
                  </a:cxn>
                  <a:cxn ang="0">
                    <a:pos x="740" y="607"/>
                  </a:cxn>
                  <a:cxn ang="0">
                    <a:pos x="734" y="631"/>
                  </a:cxn>
                  <a:cxn ang="0">
                    <a:pos x="651" y="631"/>
                  </a:cxn>
                  <a:cxn ang="0">
                    <a:pos x="609" y="625"/>
                  </a:cxn>
                  <a:cxn ang="0">
                    <a:pos x="746" y="564"/>
                  </a:cxn>
                  <a:cxn ang="0">
                    <a:pos x="639" y="564"/>
                  </a:cxn>
                  <a:cxn ang="0">
                    <a:pos x="561" y="625"/>
                  </a:cxn>
                  <a:cxn ang="0">
                    <a:pos x="627" y="674"/>
                  </a:cxn>
                  <a:cxn ang="0">
                    <a:pos x="734" y="681"/>
                  </a:cxn>
                  <a:cxn ang="0">
                    <a:pos x="883" y="705"/>
                  </a:cxn>
                  <a:cxn ang="0">
                    <a:pos x="901" y="889"/>
                  </a:cxn>
                  <a:cxn ang="0">
                    <a:pos x="841" y="1140"/>
                  </a:cxn>
                  <a:cxn ang="0">
                    <a:pos x="728" y="1324"/>
                  </a:cxn>
                  <a:cxn ang="0">
                    <a:pos x="513" y="1428"/>
                  </a:cxn>
                  <a:cxn ang="0">
                    <a:pos x="311" y="1336"/>
                  </a:cxn>
                  <a:cxn ang="0">
                    <a:pos x="233" y="1128"/>
                  </a:cxn>
                  <a:cxn ang="0">
                    <a:pos x="263" y="975"/>
                  </a:cxn>
                  <a:cxn ang="0">
                    <a:pos x="311" y="772"/>
                  </a:cxn>
                  <a:cxn ang="0">
                    <a:pos x="352" y="595"/>
                  </a:cxn>
                  <a:cxn ang="0">
                    <a:pos x="537" y="215"/>
                  </a:cxn>
                  <a:cxn ang="0">
                    <a:pos x="782" y="55"/>
                  </a:cxn>
                  <a:cxn ang="0">
                    <a:pos x="943" y="61"/>
                  </a:cxn>
                  <a:cxn ang="0">
                    <a:pos x="1009" y="208"/>
                  </a:cxn>
                  <a:cxn ang="0">
                    <a:pos x="979" y="374"/>
                  </a:cxn>
                  <a:cxn ang="0">
                    <a:pos x="853" y="582"/>
                  </a:cxn>
                </a:cxnLst>
                <a:rect l="0" t="0" r="r" b="b"/>
                <a:pathLst>
                  <a:path w="1134" h="1845">
                    <a:moveTo>
                      <a:pt x="6" y="1796"/>
                    </a:moveTo>
                    <a:lnTo>
                      <a:pt x="6" y="1808"/>
                    </a:lnTo>
                    <a:lnTo>
                      <a:pt x="0" y="1827"/>
                    </a:lnTo>
                    <a:lnTo>
                      <a:pt x="6" y="1839"/>
                    </a:lnTo>
                    <a:lnTo>
                      <a:pt x="12" y="1839"/>
                    </a:lnTo>
                    <a:lnTo>
                      <a:pt x="18" y="1845"/>
                    </a:lnTo>
                    <a:lnTo>
                      <a:pt x="24" y="1845"/>
                    </a:lnTo>
                    <a:lnTo>
                      <a:pt x="24" y="1845"/>
                    </a:lnTo>
                    <a:lnTo>
                      <a:pt x="36" y="1845"/>
                    </a:lnTo>
                    <a:lnTo>
                      <a:pt x="42" y="1845"/>
                    </a:lnTo>
                    <a:lnTo>
                      <a:pt x="48" y="1839"/>
                    </a:lnTo>
                    <a:lnTo>
                      <a:pt x="54" y="1821"/>
                    </a:lnTo>
                    <a:lnTo>
                      <a:pt x="66" y="1772"/>
                    </a:lnTo>
                    <a:lnTo>
                      <a:pt x="84" y="1698"/>
                    </a:lnTo>
                    <a:lnTo>
                      <a:pt x="108" y="1606"/>
                    </a:lnTo>
                    <a:lnTo>
                      <a:pt x="132" y="1496"/>
                    </a:lnTo>
                    <a:lnTo>
                      <a:pt x="161" y="1367"/>
                    </a:lnTo>
                    <a:lnTo>
                      <a:pt x="197" y="1232"/>
                    </a:lnTo>
                    <a:lnTo>
                      <a:pt x="221" y="1293"/>
                    </a:lnTo>
                    <a:lnTo>
                      <a:pt x="257" y="1349"/>
                    </a:lnTo>
                    <a:lnTo>
                      <a:pt x="299" y="1398"/>
                    </a:lnTo>
                    <a:lnTo>
                      <a:pt x="358" y="1434"/>
                    </a:lnTo>
                    <a:lnTo>
                      <a:pt x="436" y="1465"/>
                    </a:lnTo>
                    <a:lnTo>
                      <a:pt x="519" y="1471"/>
                    </a:lnTo>
                    <a:lnTo>
                      <a:pt x="651" y="1453"/>
                    </a:lnTo>
                    <a:lnTo>
                      <a:pt x="776" y="1392"/>
                    </a:lnTo>
                    <a:lnTo>
                      <a:pt x="883" y="1300"/>
                    </a:lnTo>
                    <a:lnTo>
                      <a:pt x="973" y="1183"/>
                    </a:lnTo>
                    <a:lnTo>
                      <a:pt x="1032" y="1048"/>
                    </a:lnTo>
                    <a:lnTo>
                      <a:pt x="1050" y="907"/>
                    </a:lnTo>
                    <a:lnTo>
                      <a:pt x="1038" y="803"/>
                    </a:lnTo>
                    <a:lnTo>
                      <a:pt x="1009" y="723"/>
                    </a:lnTo>
                    <a:lnTo>
                      <a:pt x="967" y="662"/>
                    </a:lnTo>
                    <a:lnTo>
                      <a:pt x="919" y="619"/>
                    </a:lnTo>
                    <a:lnTo>
                      <a:pt x="1009" y="546"/>
                    </a:lnTo>
                    <a:lnTo>
                      <a:pt x="1080" y="454"/>
                    </a:lnTo>
                    <a:lnTo>
                      <a:pt x="1122" y="356"/>
                    </a:lnTo>
                    <a:lnTo>
                      <a:pt x="1134" y="264"/>
                    </a:lnTo>
                    <a:lnTo>
                      <a:pt x="1128" y="196"/>
                    </a:lnTo>
                    <a:lnTo>
                      <a:pt x="1104" y="135"/>
                    </a:lnTo>
                    <a:lnTo>
                      <a:pt x="1068" y="80"/>
                    </a:lnTo>
                    <a:lnTo>
                      <a:pt x="1014" y="37"/>
                    </a:lnTo>
                    <a:lnTo>
                      <a:pt x="949" y="6"/>
                    </a:lnTo>
                    <a:lnTo>
                      <a:pt x="865" y="0"/>
                    </a:lnTo>
                    <a:lnTo>
                      <a:pt x="758" y="12"/>
                    </a:lnTo>
                    <a:lnTo>
                      <a:pt x="657" y="61"/>
                    </a:lnTo>
                    <a:lnTo>
                      <a:pt x="561" y="129"/>
                    </a:lnTo>
                    <a:lnTo>
                      <a:pt x="478" y="221"/>
                    </a:lnTo>
                    <a:lnTo>
                      <a:pt x="406" y="319"/>
                    </a:lnTo>
                    <a:lnTo>
                      <a:pt x="352" y="435"/>
                    </a:lnTo>
                    <a:lnTo>
                      <a:pt x="311" y="552"/>
                    </a:lnTo>
                    <a:lnTo>
                      <a:pt x="6" y="1796"/>
                    </a:lnTo>
                    <a:close/>
                    <a:moveTo>
                      <a:pt x="609" y="625"/>
                    </a:moveTo>
                    <a:lnTo>
                      <a:pt x="633" y="613"/>
                    </a:lnTo>
                    <a:lnTo>
                      <a:pt x="657" y="607"/>
                    </a:lnTo>
                    <a:lnTo>
                      <a:pt x="710" y="607"/>
                    </a:lnTo>
                    <a:lnTo>
                      <a:pt x="740" y="607"/>
                    </a:lnTo>
                    <a:lnTo>
                      <a:pt x="764" y="613"/>
                    </a:lnTo>
                    <a:lnTo>
                      <a:pt x="794" y="619"/>
                    </a:lnTo>
                    <a:lnTo>
                      <a:pt x="734" y="631"/>
                    </a:lnTo>
                    <a:lnTo>
                      <a:pt x="698" y="638"/>
                    </a:lnTo>
                    <a:lnTo>
                      <a:pt x="669" y="638"/>
                    </a:lnTo>
                    <a:lnTo>
                      <a:pt x="651" y="631"/>
                    </a:lnTo>
                    <a:lnTo>
                      <a:pt x="639" y="631"/>
                    </a:lnTo>
                    <a:lnTo>
                      <a:pt x="627" y="631"/>
                    </a:lnTo>
                    <a:lnTo>
                      <a:pt x="609" y="625"/>
                    </a:lnTo>
                    <a:close/>
                    <a:moveTo>
                      <a:pt x="853" y="582"/>
                    </a:moveTo>
                    <a:lnTo>
                      <a:pt x="800" y="570"/>
                    </a:lnTo>
                    <a:lnTo>
                      <a:pt x="746" y="564"/>
                    </a:lnTo>
                    <a:lnTo>
                      <a:pt x="716" y="564"/>
                    </a:lnTo>
                    <a:lnTo>
                      <a:pt x="680" y="564"/>
                    </a:lnTo>
                    <a:lnTo>
                      <a:pt x="639" y="564"/>
                    </a:lnTo>
                    <a:lnTo>
                      <a:pt x="603" y="576"/>
                    </a:lnTo>
                    <a:lnTo>
                      <a:pt x="573" y="595"/>
                    </a:lnTo>
                    <a:lnTo>
                      <a:pt x="561" y="625"/>
                    </a:lnTo>
                    <a:lnTo>
                      <a:pt x="567" y="656"/>
                    </a:lnTo>
                    <a:lnTo>
                      <a:pt x="591" y="668"/>
                    </a:lnTo>
                    <a:lnTo>
                      <a:pt x="627" y="674"/>
                    </a:lnTo>
                    <a:lnTo>
                      <a:pt x="663" y="681"/>
                    </a:lnTo>
                    <a:lnTo>
                      <a:pt x="698" y="681"/>
                    </a:lnTo>
                    <a:lnTo>
                      <a:pt x="734" y="681"/>
                    </a:lnTo>
                    <a:lnTo>
                      <a:pt x="782" y="674"/>
                    </a:lnTo>
                    <a:lnTo>
                      <a:pt x="847" y="656"/>
                    </a:lnTo>
                    <a:lnTo>
                      <a:pt x="883" y="705"/>
                    </a:lnTo>
                    <a:lnTo>
                      <a:pt x="901" y="760"/>
                    </a:lnTo>
                    <a:lnTo>
                      <a:pt x="907" y="828"/>
                    </a:lnTo>
                    <a:lnTo>
                      <a:pt x="901" y="889"/>
                    </a:lnTo>
                    <a:lnTo>
                      <a:pt x="889" y="969"/>
                    </a:lnTo>
                    <a:lnTo>
                      <a:pt x="865" y="1054"/>
                    </a:lnTo>
                    <a:lnTo>
                      <a:pt x="841" y="1140"/>
                    </a:lnTo>
                    <a:lnTo>
                      <a:pt x="806" y="1214"/>
                    </a:lnTo>
                    <a:lnTo>
                      <a:pt x="776" y="1269"/>
                    </a:lnTo>
                    <a:lnTo>
                      <a:pt x="728" y="1324"/>
                    </a:lnTo>
                    <a:lnTo>
                      <a:pt x="669" y="1379"/>
                    </a:lnTo>
                    <a:lnTo>
                      <a:pt x="597" y="1416"/>
                    </a:lnTo>
                    <a:lnTo>
                      <a:pt x="513" y="1428"/>
                    </a:lnTo>
                    <a:lnTo>
                      <a:pt x="436" y="1416"/>
                    </a:lnTo>
                    <a:lnTo>
                      <a:pt x="364" y="1385"/>
                    </a:lnTo>
                    <a:lnTo>
                      <a:pt x="311" y="1336"/>
                    </a:lnTo>
                    <a:lnTo>
                      <a:pt x="269" y="1275"/>
                    </a:lnTo>
                    <a:lnTo>
                      <a:pt x="245" y="1208"/>
                    </a:lnTo>
                    <a:lnTo>
                      <a:pt x="233" y="1128"/>
                    </a:lnTo>
                    <a:lnTo>
                      <a:pt x="239" y="1079"/>
                    </a:lnTo>
                    <a:lnTo>
                      <a:pt x="245" y="1036"/>
                    </a:lnTo>
                    <a:lnTo>
                      <a:pt x="263" y="975"/>
                    </a:lnTo>
                    <a:lnTo>
                      <a:pt x="275" y="920"/>
                    </a:lnTo>
                    <a:lnTo>
                      <a:pt x="293" y="852"/>
                    </a:lnTo>
                    <a:lnTo>
                      <a:pt x="311" y="772"/>
                    </a:lnTo>
                    <a:lnTo>
                      <a:pt x="329" y="693"/>
                    </a:lnTo>
                    <a:lnTo>
                      <a:pt x="346" y="631"/>
                    </a:lnTo>
                    <a:lnTo>
                      <a:pt x="352" y="595"/>
                    </a:lnTo>
                    <a:lnTo>
                      <a:pt x="400" y="441"/>
                    </a:lnTo>
                    <a:lnTo>
                      <a:pt x="466" y="319"/>
                    </a:lnTo>
                    <a:lnTo>
                      <a:pt x="537" y="215"/>
                    </a:lnTo>
                    <a:lnTo>
                      <a:pt x="615" y="141"/>
                    </a:lnTo>
                    <a:lnTo>
                      <a:pt x="698" y="86"/>
                    </a:lnTo>
                    <a:lnTo>
                      <a:pt x="782" y="55"/>
                    </a:lnTo>
                    <a:lnTo>
                      <a:pt x="865" y="43"/>
                    </a:lnTo>
                    <a:lnTo>
                      <a:pt x="901" y="49"/>
                    </a:lnTo>
                    <a:lnTo>
                      <a:pt x="943" y="61"/>
                    </a:lnTo>
                    <a:lnTo>
                      <a:pt x="973" y="92"/>
                    </a:lnTo>
                    <a:lnTo>
                      <a:pt x="997" y="141"/>
                    </a:lnTo>
                    <a:lnTo>
                      <a:pt x="1009" y="208"/>
                    </a:lnTo>
                    <a:lnTo>
                      <a:pt x="1003" y="245"/>
                    </a:lnTo>
                    <a:lnTo>
                      <a:pt x="997" y="307"/>
                    </a:lnTo>
                    <a:lnTo>
                      <a:pt x="979" y="374"/>
                    </a:lnTo>
                    <a:lnTo>
                      <a:pt x="949" y="454"/>
                    </a:lnTo>
                    <a:lnTo>
                      <a:pt x="913" y="521"/>
                    </a:lnTo>
                    <a:lnTo>
                      <a:pt x="853" y="5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7912" y="4098"/>
                <a:ext cx="907" cy="650"/>
              </a:xfrm>
              <a:custGeom>
                <a:avLst/>
                <a:gdLst/>
                <a:ahLst/>
                <a:cxnLst>
                  <a:cxn ang="0">
                    <a:pos x="459" y="393"/>
                  </a:cxn>
                  <a:cxn ang="0">
                    <a:pos x="489" y="295"/>
                  </a:cxn>
                  <a:cxn ang="0">
                    <a:pos x="495" y="252"/>
                  </a:cxn>
                  <a:cxn ang="0">
                    <a:pos x="489" y="227"/>
                  </a:cxn>
                  <a:cxn ang="0">
                    <a:pos x="471" y="215"/>
                  </a:cxn>
                  <a:cxn ang="0">
                    <a:pos x="430" y="221"/>
                  </a:cxn>
                  <a:cxn ang="0">
                    <a:pos x="394" y="301"/>
                  </a:cxn>
                  <a:cxn ang="0">
                    <a:pos x="382" y="393"/>
                  </a:cxn>
                  <a:cxn ang="0">
                    <a:pos x="352" y="454"/>
                  </a:cxn>
                  <a:cxn ang="0">
                    <a:pos x="257" y="522"/>
                  </a:cxn>
                  <a:cxn ang="0">
                    <a:pos x="137" y="522"/>
                  </a:cxn>
                  <a:cxn ang="0">
                    <a:pos x="72" y="454"/>
                  </a:cxn>
                  <a:cxn ang="0">
                    <a:pos x="54" y="362"/>
                  </a:cxn>
                  <a:cxn ang="0">
                    <a:pos x="90" y="209"/>
                  </a:cxn>
                  <a:cxn ang="0">
                    <a:pos x="155" y="92"/>
                  </a:cxn>
                  <a:cxn ang="0">
                    <a:pos x="185" y="50"/>
                  </a:cxn>
                  <a:cxn ang="0">
                    <a:pos x="191" y="37"/>
                  </a:cxn>
                  <a:cxn ang="0">
                    <a:pos x="179" y="19"/>
                  </a:cxn>
                  <a:cxn ang="0">
                    <a:pos x="155" y="13"/>
                  </a:cxn>
                  <a:cxn ang="0">
                    <a:pos x="149" y="19"/>
                  </a:cxn>
                  <a:cxn ang="0">
                    <a:pos x="119" y="62"/>
                  </a:cxn>
                  <a:cxn ang="0">
                    <a:pos x="60" y="166"/>
                  </a:cxn>
                  <a:cxn ang="0">
                    <a:pos x="6" y="325"/>
                  </a:cxn>
                  <a:cxn ang="0">
                    <a:pos x="6" y="491"/>
                  </a:cxn>
                  <a:cxn ang="0">
                    <a:pos x="60" y="601"/>
                  </a:cxn>
                  <a:cxn ang="0">
                    <a:pos x="167" y="650"/>
                  </a:cxn>
                  <a:cxn ang="0">
                    <a:pos x="298" y="607"/>
                  </a:cxn>
                  <a:cxn ang="0">
                    <a:pos x="382" y="522"/>
                  </a:cxn>
                  <a:cxn ang="0">
                    <a:pos x="442" y="620"/>
                  </a:cxn>
                  <a:cxn ang="0">
                    <a:pos x="531" y="650"/>
                  </a:cxn>
                  <a:cxn ang="0">
                    <a:pos x="674" y="601"/>
                  </a:cxn>
                  <a:cxn ang="0">
                    <a:pos x="788" y="491"/>
                  </a:cxn>
                  <a:cxn ang="0">
                    <a:pos x="871" y="307"/>
                  </a:cxn>
                  <a:cxn ang="0">
                    <a:pos x="901" y="154"/>
                  </a:cxn>
                  <a:cxn ang="0">
                    <a:pos x="895" y="56"/>
                  </a:cxn>
                  <a:cxn ang="0">
                    <a:pos x="859" y="0"/>
                  </a:cxn>
                  <a:cxn ang="0">
                    <a:pos x="811" y="0"/>
                  </a:cxn>
                  <a:cxn ang="0">
                    <a:pos x="776" y="31"/>
                  </a:cxn>
                  <a:cxn ang="0">
                    <a:pos x="758" y="74"/>
                  </a:cxn>
                  <a:cxn ang="0">
                    <a:pos x="764" y="99"/>
                  </a:cxn>
                  <a:cxn ang="0">
                    <a:pos x="776" y="117"/>
                  </a:cxn>
                  <a:cxn ang="0">
                    <a:pos x="823" y="178"/>
                  </a:cxn>
                  <a:cxn ang="0">
                    <a:pos x="823" y="301"/>
                  </a:cxn>
                  <a:cxn ang="0">
                    <a:pos x="752" y="430"/>
                  </a:cxn>
                  <a:cxn ang="0">
                    <a:pos x="626" y="522"/>
                  </a:cxn>
                  <a:cxn ang="0">
                    <a:pos x="507" y="528"/>
                  </a:cxn>
                  <a:cxn ang="0">
                    <a:pos x="453" y="479"/>
                  </a:cxn>
                  <a:cxn ang="0">
                    <a:pos x="442" y="436"/>
                  </a:cxn>
                </a:cxnLst>
                <a:rect l="0" t="0" r="r" b="b"/>
                <a:pathLst>
                  <a:path w="907" h="650">
                    <a:moveTo>
                      <a:pt x="442" y="436"/>
                    </a:moveTo>
                    <a:lnTo>
                      <a:pt x="459" y="393"/>
                    </a:lnTo>
                    <a:lnTo>
                      <a:pt x="477" y="338"/>
                    </a:lnTo>
                    <a:lnTo>
                      <a:pt x="489" y="295"/>
                    </a:lnTo>
                    <a:lnTo>
                      <a:pt x="495" y="258"/>
                    </a:lnTo>
                    <a:lnTo>
                      <a:pt x="495" y="252"/>
                    </a:lnTo>
                    <a:lnTo>
                      <a:pt x="495" y="240"/>
                    </a:lnTo>
                    <a:lnTo>
                      <a:pt x="489" y="227"/>
                    </a:lnTo>
                    <a:lnTo>
                      <a:pt x="483" y="221"/>
                    </a:lnTo>
                    <a:lnTo>
                      <a:pt x="471" y="215"/>
                    </a:lnTo>
                    <a:lnTo>
                      <a:pt x="459" y="209"/>
                    </a:lnTo>
                    <a:lnTo>
                      <a:pt x="430" y="221"/>
                    </a:lnTo>
                    <a:lnTo>
                      <a:pt x="406" y="258"/>
                    </a:lnTo>
                    <a:lnTo>
                      <a:pt x="394" y="301"/>
                    </a:lnTo>
                    <a:lnTo>
                      <a:pt x="382" y="350"/>
                    </a:lnTo>
                    <a:lnTo>
                      <a:pt x="382" y="393"/>
                    </a:lnTo>
                    <a:lnTo>
                      <a:pt x="376" y="423"/>
                    </a:lnTo>
                    <a:lnTo>
                      <a:pt x="352" y="454"/>
                    </a:lnTo>
                    <a:lnTo>
                      <a:pt x="310" y="491"/>
                    </a:lnTo>
                    <a:lnTo>
                      <a:pt x="257" y="522"/>
                    </a:lnTo>
                    <a:lnTo>
                      <a:pt x="191" y="534"/>
                    </a:lnTo>
                    <a:lnTo>
                      <a:pt x="137" y="522"/>
                    </a:lnTo>
                    <a:lnTo>
                      <a:pt x="96" y="497"/>
                    </a:lnTo>
                    <a:lnTo>
                      <a:pt x="72" y="454"/>
                    </a:lnTo>
                    <a:lnTo>
                      <a:pt x="54" y="411"/>
                    </a:lnTo>
                    <a:lnTo>
                      <a:pt x="54" y="362"/>
                    </a:lnTo>
                    <a:lnTo>
                      <a:pt x="60" y="289"/>
                    </a:lnTo>
                    <a:lnTo>
                      <a:pt x="90" y="209"/>
                    </a:lnTo>
                    <a:lnTo>
                      <a:pt x="119" y="148"/>
                    </a:lnTo>
                    <a:lnTo>
                      <a:pt x="155" y="92"/>
                    </a:lnTo>
                    <a:lnTo>
                      <a:pt x="179" y="56"/>
                    </a:lnTo>
                    <a:lnTo>
                      <a:pt x="185" y="50"/>
                    </a:lnTo>
                    <a:lnTo>
                      <a:pt x="185" y="43"/>
                    </a:lnTo>
                    <a:lnTo>
                      <a:pt x="191" y="37"/>
                    </a:lnTo>
                    <a:lnTo>
                      <a:pt x="185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55" y="13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43" y="31"/>
                    </a:lnTo>
                    <a:lnTo>
                      <a:pt x="119" y="62"/>
                    </a:lnTo>
                    <a:lnTo>
                      <a:pt x="90" y="105"/>
                    </a:lnTo>
                    <a:lnTo>
                      <a:pt x="60" y="166"/>
                    </a:lnTo>
                    <a:lnTo>
                      <a:pt x="30" y="240"/>
                    </a:lnTo>
                    <a:lnTo>
                      <a:pt x="6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4" y="552"/>
                    </a:lnTo>
                    <a:lnTo>
                      <a:pt x="60" y="601"/>
                    </a:lnTo>
                    <a:lnTo>
                      <a:pt x="108" y="638"/>
                    </a:lnTo>
                    <a:lnTo>
                      <a:pt x="167" y="650"/>
                    </a:lnTo>
                    <a:lnTo>
                      <a:pt x="239" y="638"/>
                    </a:lnTo>
                    <a:lnTo>
                      <a:pt x="298" y="607"/>
                    </a:lnTo>
                    <a:lnTo>
                      <a:pt x="346" y="564"/>
                    </a:lnTo>
                    <a:lnTo>
                      <a:pt x="382" y="522"/>
                    </a:lnTo>
                    <a:lnTo>
                      <a:pt x="406" y="583"/>
                    </a:lnTo>
                    <a:lnTo>
                      <a:pt x="442" y="620"/>
                    </a:lnTo>
                    <a:lnTo>
                      <a:pt x="483" y="644"/>
                    </a:lnTo>
                    <a:lnTo>
                      <a:pt x="531" y="650"/>
                    </a:lnTo>
                    <a:lnTo>
                      <a:pt x="603" y="638"/>
                    </a:lnTo>
                    <a:lnTo>
                      <a:pt x="674" y="601"/>
                    </a:lnTo>
                    <a:lnTo>
                      <a:pt x="734" y="552"/>
                    </a:lnTo>
                    <a:lnTo>
                      <a:pt x="788" y="491"/>
                    </a:lnTo>
                    <a:lnTo>
                      <a:pt x="835" y="399"/>
                    </a:lnTo>
                    <a:lnTo>
                      <a:pt x="871" y="307"/>
                    </a:lnTo>
                    <a:lnTo>
                      <a:pt x="889" y="221"/>
                    </a:lnTo>
                    <a:lnTo>
                      <a:pt x="901" y="154"/>
                    </a:lnTo>
                    <a:lnTo>
                      <a:pt x="907" y="111"/>
                    </a:lnTo>
                    <a:lnTo>
                      <a:pt x="895" y="56"/>
                    </a:lnTo>
                    <a:lnTo>
                      <a:pt x="877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1" y="0"/>
                    </a:lnTo>
                    <a:lnTo>
                      <a:pt x="793" y="13"/>
                    </a:lnTo>
                    <a:lnTo>
                      <a:pt x="776" y="31"/>
                    </a:lnTo>
                    <a:lnTo>
                      <a:pt x="764" y="50"/>
                    </a:lnTo>
                    <a:lnTo>
                      <a:pt x="758" y="74"/>
                    </a:lnTo>
                    <a:lnTo>
                      <a:pt x="758" y="86"/>
                    </a:lnTo>
                    <a:lnTo>
                      <a:pt x="764" y="99"/>
                    </a:lnTo>
                    <a:lnTo>
                      <a:pt x="770" y="111"/>
                    </a:lnTo>
                    <a:lnTo>
                      <a:pt x="776" y="117"/>
                    </a:lnTo>
                    <a:lnTo>
                      <a:pt x="799" y="141"/>
                    </a:lnTo>
                    <a:lnTo>
                      <a:pt x="823" y="178"/>
                    </a:lnTo>
                    <a:lnTo>
                      <a:pt x="835" y="233"/>
                    </a:lnTo>
                    <a:lnTo>
                      <a:pt x="823" y="301"/>
                    </a:lnTo>
                    <a:lnTo>
                      <a:pt x="793" y="362"/>
                    </a:lnTo>
                    <a:lnTo>
                      <a:pt x="752" y="430"/>
                    </a:lnTo>
                    <a:lnTo>
                      <a:pt x="692" y="485"/>
                    </a:lnTo>
                    <a:lnTo>
                      <a:pt x="626" y="522"/>
                    </a:lnTo>
                    <a:lnTo>
                      <a:pt x="549" y="534"/>
                    </a:lnTo>
                    <a:lnTo>
                      <a:pt x="507" y="528"/>
                    </a:lnTo>
                    <a:lnTo>
                      <a:pt x="477" y="503"/>
                    </a:lnTo>
                    <a:lnTo>
                      <a:pt x="453" y="479"/>
                    </a:lnTo>
                    <a:lnTo>
                      <a:pt x="442" y="454"/>
                    </a:lnTo>
                    <a:lnTo>
                      <a:pt x="442" y="436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9010" y="4252"/>
                <a:ext cx="411" cy="686"/>
              </a:xfrm>
              <a:custGeom>
                <a:avLst/>
                <a:gdLst/>
                <a:ahLst/>
                <a:cxnLst>
                  <a:cxn ang="0">
                    <a:pos x="256" y="30"/>
                  </a:cxn>
                  <a:cxn ang="0">
                    <a:pos x="256" y="18"/>
                  </a:cxn>
                  <a:cxn ang="0">
                    <a:pos x="256" y="6"/>
                  </a:cxn>
                  <a:cxn ang="0">
                    <a:pos x="250" y="6"/>
                  </a:cxn>
                  <a:cxn ang="0">
                    <a:pos x="238" y="0"/>
                  </a:cxn>
                  <a:cxn ang="0">
                    <a:pos x="220" y="0"/>
                  </a:cxn>
                  <a:cxn ang="0">
                    <a:pos x="161" y="37"/>
                  </a:cxn>
                  <a:cxn ang="0">
                    <a:pos x="101" y="61"/>
                  </a:cxn>
                  <a:cxn ang="0">
                    <a:pos x="47" y="67"/>
                  </a:cxn>
                  <a:cxn ang="0">
                    <a:pos x="18" y="67"/>
                  </a:cxn>
                  <a:cxn ang="0">
                    <a:pos x="0" y="67"/>
                  </a:cxn>
                  <a:cxn ang="0">
                    <a:pos x="0" y="110"/>
                  </a:cxn>
                  <a:cxn ang="0">
                    <a:pos x="18" y="110"/>
                  </a:cxn>
                  <a:cxn ang="0">
                    <a:pos x="53" y="110"/>
                  </a:cxn>
                  <a:cxn ang="0">
                    <a:pos x="107" y="104"/>
                  </a:cxn>
                  <a:cxn ang="0">
                    <a:pos x="167" y="86"/>
                  </a:cxn>
                  <a:cxn ang="0">
                    <a:pos x="167" y="601"/>
                  </a:cxn>
                  <a:cxn ang="0">
                    <a:pos x="167" y="619"/>
                  </a:cxn>
                  <a:cxn ang="0">
                    <a:pos x="155" y="631"/>
                  </a:cxn>
                  <a:cxn ang="0">
                    <a:pos x="119" y="637"/>
                  </a:cxn>
                  <a:cxn ang="0">
                    <a:pos x="59" y="643"/>
                  </a:cxn>
                  <a:cxn ang="0">
                    <a:pos x="12" y="643"/>
                  </a:cxn>
                  <a:cxn ang="0">
                    <a:pos x="12" y="686"/>
                  </a:cxn>
                  <a:cxn ang="0">
                    <a:pos x="71" y="680"/>
                  </a:cxn>
                  <a:cxn ang="0">
                    <a:pos x="143" y="680"/>
                  </a:cxn>
                  <a:cxn ang="0">
                    <a:pos x="214" y="680"/>
                  </a:cxn>
                  <a:cxn ang="0">
                    <a:pos x="280" y="680"/>
                  </a:cxn>
                  <a:cxn ang="0">
                    <a:pos x="352" y="680"/>
                  </a:cxn>
                  <a:cxn ang="0">
                    <a:pos x="411" y="686"/>
                  </a:cxn>
                  <a:cxn ang="0">
                    <a:pos x="411" y="643"/>
                  </a:cxn>
                  <a:cxn ang="0">
                    <a:pos x="364" y="643"/>
                  </a:cxn>
                  <a:cxn ang="0">
                    <a:pos x="304" y="637"/>
                  </a:cxn>
                  <a:cxn ang="0">
                    <a:pos x="268" y="631"/>
                  </a:cxn>
                  <a:cxn ang="0">
                    <a:pos x="262" y="619"/>
                  </a:cxn>
                  <a:cxn ang="0">
                    <a:pos x="256" y="601"/>
                  </a:cxn>
                  <a:cxn ang="0">
                    <a:pos x="256" y="30"/>
                  </a:cxn>
                </a:cxnLst>
                <a:rect l="0" t="0" r="r" b="b"/>
                <a:pathLst>
                  <a:path w="411" h="686">
                    <a:moveTo>
                      <a:pt x="256" y="30"/>
                    </a:moveTo>
                    <a:lnTo>
                      <a:pt x="256" y="18"/>
                    </a:lnTo>
                    <a:lnTo>
                      <a:pt x="256" y="6"/>
                    </a:lnTo>
                    <a:lnTo>
                      <a:pt x="250" y="6"/>
                    </a:lnTo>
                    <a:lnTo>
                      <a:pt x="238" y="0"/>
                    </a:lnTo>
                    <a:lnTo>
                      <a:pt x="220" y="0"/>
                    </a:lnTo>
                    <a:lnTo>
                      <a:pt x="161" y="37"/>
                    </a:lnTo>
                    <a:lnTo>
                      <a:pt x="101" y="61"/>
                    </a:lnTo>
                    <a:lnTo>
                      <a:pt x="47" y="67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110"/>
                    </a:lnTo>
                    <a:lnTo>
                      <a:pt x="18" y="110"/>
                    </a:lnTo>
                    <a:lnTo>
                      <a:pt x="53" y="110"/>
                    </a:lnTo>
                    <a:lnTo>
                      <a:pt x="107" y="104"/>
                    </a:lnTo>
                    <a:lnTo>
                      <a:pt x="167" y="86"/>
                    </a:lnTo>
                    <a:lnTo>
                      <a:pt x="167" y="601"/>
                    </a:lnTo>
                    <a:lnTo>
                      <a:pt x="167" y="619"/>
                    </a:lnTo>
                    <a:lnTo>
                      <a:pt x="155" y="631"/>
                    </a:lnTo>
                    <a:lnTo>
                      <a:pt x="119" y="637"/>
                    </a:lnTo>
                    <a:lnTo>
                      <a:pt x="59" y="643"/>
                    </a:lnTo>
                    <a:lnTo>
                      <a:pt x="12" y="643"/>
                    </a:lnTo>
                    <a:lnTo>
                      <a:pt x="12" y="686"/>
                    </a:lnTo>
                    <a:lnTo>
                      <a:pt x="71" y="680"/>
                    </a:lnTo>
                    <a:lnTo>
                      <a:pt x="143" y="680"/>
                    </a:lnTo>
                    <a:lnTo>
                      <a:pt x="214" y="680"/>
                    </a:lnTo>
                    <a:lnTo>
                      <a:pt x="280" y="680"/>
                    </a:lnTo>
                    <a:lnTo>
                      <a:pt x="352" y="680"/>
                    </a:lnTo>
                    <a:lnTo>
                      <a:pt x="411" y="686"/>
                    </a:lnTo>
                    <a:lnTo>
                      <a:pt x="411" y="643"/>
                    </a:lnTo>
                    <a:lnTo>
                      <a:pt x="364" y="643"/>
                    </a:lnTo>
                    <a:lnTo>
                      <a:pt x="304" y="637"/>
                    </a:lnTo>
                    <a:lnTo>
                      <a:pt x="268" y="631"/>
                    </a:lnTo>
                    <a:lnTo>
                      <a:pt x="262" y="619"/>
                    </a:lnTo>
                    <a:lnTo>
                      <a:pt x="256" y="601"/>
                    </a:lnTo>
                    <a:lnTo>
                      <a:pt x="256" y="3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10304" y="4282"/>
                <a:ext cx="1336" cy="1367"/>
              </a:xfrm>
              <a:custGeom>
                <a:avLst/>
                <a:gdLst/>
                <a:ahLst/>
                <a:cxnLst>
                  <a:cxn ang="0">
                    <a:pos x="1265" y="724"/>
                  </a:cxn>
                  <a:cxn ang="0">
                    <a:pos x="1294" y="724"/>
                  </a:cxn>
                  <a:cxn ang="0">
                    <a:pos x="1318" y="718"/>
                  </a:cxn>
                  <a:cxn ang="0">
                    <a:pos x="1330" y="699"/>
                  </a:cxn>
                  <a:cxn ang="0">
                    <a:pos x="1330" y="669"/>
                  </a:cxn>
                  <a:cxn ang="0">
                    <a:pos x="1318" y="650"/>
                  </a:cxn>
                  <a:cxn ang="0">
                    <a:pos x="1294" y="644"/>
                  </a:cxn>
                  <a:cxn ang="0">
                    <a:pos x="1265" y="644"/>
                  </a:cxn>
                  <a:cxn ang="0">
                    <a:pos x="710" y="68"/>
                  </a:cxn>
                  <a:cxn ang="0">
                    <a:pos x="710" y="37"/>
                  </a:cxn>
                  <a:cxn ang="0">
                    <a:pos x="704" y="13"/>
                  </a:cxn>
                  <a:cxn ang="0">
                    <a:pos x="686" y="0"/>
                  </a:cxn>
                  <a:cxn ang="0">
                    <a:pos x="656" y="0"/>
                  </a:cxn>
                  <a:cxn ang="0">
                    <a:pos x="638" y="13"/>
                  </a:cxn>
                  <a:cxn ang="0">
                    <a:pos x="632" y="37"/>
                  </a:cxn>
                  <a:cxn ang="0">
                    <a:pos x="626" y="68"/>
                  </a:cxn>
                  <a:cxn ang="0">
                    <a:pos x="66" y="644"/>
                  </a:cxn>
                  <a:cxn ang="0">
                    <a:pos x="42" y="644"/>
                  </a:cxn>
                  <a:cxn ang="0">
                    <a:pos x="18" y="650"/>
                  </a:cxn>
                  <a:cxn ang="0">
                    <a:pos x="6" y="669"/>
                  </a:cxn>
                  <a:cxn ang="0">
                    <a:pos x="6" y="699"/>
                  </a:cxn>
                  <a:cxn ang="0">
                    <a:pos x="18" y="718"/>
                  </a:cxn>
                  <a:cxn ang="0">
                    <a:pos x="42" y="724"/>
                  </a:cxn>
                  <a:cxn ang="0">
                    <a:pos x="66" y="724"/>
                  </a:cxn>
                  <a:cxn ang="0">
                    <a:pos x="626" y="1300"/>
                  </a:cxn>
                  <a:cxn ang="0">
                    <a:pos x="632" y="1324"/>
                  </a:cxn>
                  <a:cxn ang="0">
                    <a:pos x="638" y="1349"/>
                  </a:cxn>
                  <a:cxn ang="0">
                    <a:pos x="656" y="1367"/>
                  </a:cxn>
                  <a:cxn ang="0">
                    <a:pos x="686" y="1367"/>
                  </a:cxn>
                  <a:cxn ang="0">
                    <a:pos x="704" y="1349"/>
                  </a:cxn>
                  <a:cxn ang="0">
                    <a:pos x="710" y="1324"/>
                  </a:cxn>
                  <a:cxn ang="0">
                    <a:pos x="710" y="1300"/>
                  </a:cxn>
                </a:cxnLst>
                <a:rect l="0" t="0" r="r" b="b"/>
                <a:pathLst>
                  <a:path w="1336" h="1367">
                    <a:moveTo>
                      <a:pt x="710" y="724"/>
                    </a:moveTo>
                    <a:lnTo>
                      <a:pt x="1265" y="724"/>
                    </a:lnTo>
                    <a:lnTo>
                      <a:pt x="1283" y="724"/>
                    </a:lnTo>
                    <a:lnTo>
                      <a:pt x="1294" y="724"/>
                    </a:lnTo>
                    <a:lnTo>
                      <a:pt x="1306" y="718"/>
                    </a:lnTo>
                    <a:lnTo>
                      <a:pt x="1318" y="718"/>
                    </a:lnTo>
                    <a:lnTo>
                      <a:pt x="1324" y="711"/>
                    </a:lnTo>
                    <a:lnTo>
                      <a:pt x="1330" y="699"/>
                    </a:lnTo>
                    <a:lnTo>
                      <a:pt x="1336" y="681"/>
                    </a:lnTo>
                    <a:lnTo>
                      <a:pt x="1330" y="669"/>
                    </a:lnTo>
                    <a:lnTo>
                      <a:pt x="1324" y="656"/>
                    </a:lnTo>
                    <a:lnTo>
                      <a:pt x="1318" y="650"/>
                    </a:lnTo>
                    <a:lnTo>
                      <a:pt x="1306" y="644"/>
                    </a:lnTo>
                    <a:lnTo>
                      <a:pt x="1294" y="644"/>
                    </a:lnTo>
                    <a:lnTo>
                      <a:pt x="1283" y="644"/>
                    </a:lnTo>
                    <a:lnTo>
                      <a:pt x="1265" y="644"/>
                    </a:lnTo>
                    <a:lnTo>
                      <a:pt x="710" y="644"/>
                    </a:lnTo>
                    <a:lnTo>
                      <a:pt x="710" y="68"/>
                    </a:lnTo>
                    <a:lnTo>
                      <a:pt x="710" y="56"/>
                    </a:lnTo>
                    <a:lnTo>
                      <a:pt x="710" y="37"/>
                    </a:lnTo>
                    <a:lnTo>
                      <a:pt x="704" y="25"/>
                    </a:lnTo>
                    <a:lnTo>
                      <a:pt x="704" y="13"/>
                    </a:lnTo>
                    <a:lnTo>
                      <a:pt x="692" y="7"/>
                    </a:lnTo>
                    <a:lnTo>
                      <a:pt x="686" y="0"/>
                    </a:lnTo>
                    <a:lnTo>
                      <a:pt x="668" y="0"/>
                    </a:lnTo>
                    <a:lnTo>
                      <a:pt x="656" y="0"/>
                    </a:lnTo>
                    <a:lnTo>
                      <a:pt x="644" y="7"/>
                    </a:lnTo>
                    <a:lnTo>
                      <a:pt x="638" y="13"/>
                    </a:lnTo>
                    <a:lnTo>
                      <a:pt x="632" y="25"/>
                    </a:lnTo>
                    <a:lnTo>
                      <a:pt x="632" y="37"/>
                    </a:lnTo>
                    <a:lnTo>
                      <a:pt x="626" y="56"/>
                    </a:lnTo>
                    <a:lnTo>
                      <a:pt x="626" y="68"/>
                    </a:lnTo>
                    <a:lnTo>
                      <a:pt x="626" y="644"/>
                    </a:lnTo>
                    <a:lnTo>
                      <a:pt x="66" y="644"/>
                    </a:lnTo>
                    <a:lnTo>
                      <a:pt x="54" y="644"/>
                    </a:lnTo>
                    <a:lnTo>
                      <a:pt x="42" y="644"/>
                    </a:lnTo>
                    <a:lnTo>
                      <a:pt x="30" y="644"/>
                    </a:lnTo>
                    <a:lnTo>
                      <a:pt x="18" y="650"/>
                    </a:lnTo>
                    <a:lnTo>
                      <a:pt x="12" y="656"/>
                    </a:lnTo>
                    <a:lnTo>
                      <a:pt x="6" y="669"/>
                    </a:lnTo>
                    <a:lnTo>
                      <a:pt x="0" y="681"/>
                    </a:lnTo>
                    <a:lnTo>
                      <a:pt x="6" y="699"/>
                    </a:lnTo>
                    <a:lnTo>
                      <a:pt x="12" y="711"/>
                    </a:lnTo>
                    <a:lnTo>
                      <a:pt x="18" y="718"/>
                    </a:lnTo>
                    <a:lnTo>
                      <a:pt x="30" y="718"/>
                    </a:lnTo>
                    <a:lnTo>
                      <a:pt x="42" y="724"/>
                    </a:lnTo>
                    <a:lnTo>
                      <a:pt x="54" y="724"/>
                    </a:lnTo>
                    <a:lnTo>
                      <a:pt x="66" y="724"/>
                    </a:lnTo>
                    <a:lnTo>
                      <a:pt x="626" y="724"/>
                    </a:lnTo>
                    <a:lnTo>
                      <a:pt x="626" y="1300"/>
                    </a:lnTo>
                    <a:lnTo>
                      <a:pt x="626" y="1312"/>
                    </a:lnTo>
                    <a:lnTo>
                      <a:pt x="632" y="1324"/>
                    </a:lnTo>
                    <a:lnTo>
                      <a:pt x="632" y="1337"/>
                    </a:lnTo>
                    <a:lnTo>
                      <a:pt x="638" y="1349"/>
                    </a:lnTo>
                    <a:lnTo>
                      <a:pt x="644" y="1361"/>
                    </a:lnTo>
                    <a:lnTo>
                      <a:pt x="656" y="1367"/>
                    </a:lnTo>
                    <a:lnTo>
                      <a:pt x="668" y="1367"/>
                    </a:lnTo>
                    <a:lnTo>
                      <a:pt x="686" y="1367"/>
                    </a:lnTo>
                    <a:lnTo>
                      <a:pt x="692" y="1361"/>
                    </a:lnTo>
                    <a:lnTo>
                      <a:pt x="704" y="1349"/>
                    </a:lnTo>
                    <a:lnTo>
                      <a:pt x="704" y="1337"/>
                    </a:lnTo>
                    <a:lnTo>
                      <a:pt x="710" y="1324"/>
                    </a:lnTo>
                    <a:lnTo>
                      <a:pt x="710" y="1312"/>
                    </a:lnTo>
                    <a:lnTo>
                      <a:pt x="710" y="1300"/>
                    </a:lnTo>
                    <a:lnTo>
                      <a:pt x="710" y="72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Freeform 29"/>
              <p:cNvSpPr>
                <a:spLocks noEditPoints="1"/>
              </p:cNvSpPr>
              <p:nvPr/>
            </p:nvSpPr>
            <p:spPr bwMode="auto">
              <a:xfrm>
                <a:off x="12249" y="4031"/>
                <a:ext cx="1127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2" y="1845"/>
                  </a:cxn>
                  <a:cxn ang="0">
                    <a:pos x="29" y="1845"/>
                  </a:cxn>
                  <a:cxn ang="0">
                    <a:pos x="47" y="1821"/>
                  </a:cxn>
                  <a:cxn ang="0">
                    <a:pos x="101" y="1606"/>
                  </a:cxn>
                  <a:cxn ang="0">
                    <a:pos x="190" y="1232"/>
                  </a:cxn>
                  <a:cxn ang="0">
                    <a:pos x="292" y="1398"/>
                  </a:cxn>
                  <a:cxn ang="0">
                    <a:pos x="513" y="1471"/>
                  </a:cxn>
                  <a:cxn ang="0">
                    <a:pos x="876" y="1300"/>
                  </a:cxn>
                  <a:cxn ang="0">
                    <a:pos x="1043" y="907"/>
                  </a:cxn>
                  <a:cxn ang="0">
                    <a:pos x="960" y="662"/>
                  </a:cxn>
                  <a:cxn ang="0">
                    <a:pos x="1073" y="454"/>
                  </a:cxn>
                  <a:cxn ang="0">
                    <a:pos x="1121" y="196"/>
                  </a:cxn>
                  <a:cxn ang="0">
                    <a:pos x="1008" y="37"/>
                  </a:cxn>
                  <a:cxn ang="0">
                    <a:pos x="751" y="12"/>
                  </a:cxn>
                  <a:cxn ang="0">
                    <a:pos x="471" y="221"/>
                  </a:cxn>
                  <a:cxn ang="0">
                    <a:pos x="310" y="552"/>
                  </a:cxn>
                  <a:cxn ang="0">
                    <a:pos x="626" y="613"/>
                  </a:cxn>
                  <a:cxn ang="0">
                    <a:pos x="733" y="607"/>
                  </a:cxn>
                  <a:cxn ang="0">
                    <a:pos x="727" y="631"/>
                  </a:cxn>
                  <a:cxn ang="0">
                    <a:pos x="650" y="631"/>
                  </a:cxn>
                  <a:cxn ang="0">
                    <a:pos x="602" y="625"/>
                  </a:cxn>
                  <a:cxn ang="0">
                    <a:pos x="739" y="564"/>
                  </a:cxn>
                  <a:cxn ang="0">
                    <a:pos x="632" y="564"/>
                  </a:cxn>
                  <a:cxn ang="0">
                    <a:pos x="554" y="625"/>
                  </a:cxn>
                  <a:cxn ang="0">
                    <a:pos x="620" y="674"/>
                  </a:cxn>
                  <a:cxn ang="0">
                    <a:pos x="727" y="681"/>
                  </a:cxn>
                  <a:cxn ang="0">
                    <a:pos x="876" y="705"/>
                  </a:cxn>
                  <a:cxn ang="0">
                    <a:pos x="894" y="889"/>
                  </a:cxn>
                  <a:cxn ang="0">
                    <a:pos x="835" y="1140"/>
                  </a:cxn>
                  <a:cxn ang="0">
                    <a:pos x="721" y="1324"/>
                  </a:cxn>
                  <a:cxn ang="0">
                    <a:pos x="507" y="1428"/>
                  </a:cxn>
                  <a:cxn ang="0">
                    <a:pos x="304" y="1336"/>
                  </a:cxn>
                  <a:cxn ang="0">
                    <a:pos x="226" y="1128"/>
                  </a:cxn>
                  <a:cxn ang="0">
                    <a:pos x="256" y="975"/>
                  </a:cxn>
                  <a:cxn ang="0">
                    <a:pos x="304" y="772"/>
                  </a:cxn>
                  <a:cxn ang="0">
                    <a:pos x="346" y="595"/>
                  </a:cxn>
                  <a:cxn ang="0">
                    <a:pos x="530" y="215"/>
                  </a:cxn>
                  <a:cxn ang="0">
                    <a:pos x="775" y="55"/>
                  </a:cxn>
                  <a:cxn ang="0">
                    <a:pos x="936" y="61"/>
                  </a:cxn>
                  <a:cxn ang="0">
                    <a:pos x="1002" y="208"/>
                  </a:cxn>
                  <a:cxn ang="0">
                    <a:pos x="972" y="374"/>
                  </a:cxn>
                  <a:cxn ang="0">
                    <a:pos x="847" y="582"/>
                  </a:cxn>
                </a:cxnLst>
                <a:rect l="0" t="0" r="r" b="b"/>
                <a:pathLst>
                  <a:path w="1127" h="1845">
                    <a:moveTo>
                      <a:pt x="6" y="1796"/>
                    </a:moveTo>
                    <a:lnTo>
                      <a:pt x="0" y="1808"/>
                    </a:lnTo>
                    <a:lnTo>
                      <a:pt x="0" y="1827"/>
                    </a:lnTo>
                    <a:lnTo>
                      <a:pt x="0" y="1839"/>
                    </a:lnTo>
                    <a:lnTo>
                      <a:pt x="6" y="1839"/>
                    </a:lnTo>
                    <a:lnTo>
                      <a:pt x="12" y="1845"/>
                    </a:lnTo>
                    <a:lnTo>
                      <a:pt x="18" y="1845"/>
                    </a:lnTo>
                    <a:lnTo>
                      <a:pt x="23" y="1845"/>
                    </a:lnTo>
                    <a:lnTo>
                      <a:pt x="29" y="1845"/>
                    </a:lnTo>
                    <a:lnTo>
                      <a:pt x="35" y="1845"/>
                    </a:lnTo>
                    <a:lnTo>
                      <a:pt x="41" y="1839"/>
                    </a:lnTo>
                    <a:lnTo>
                      <a:pt x="47" y="1821"/>
                    </a:lnTo>
                    <a:lnTo>
                      <a:pt x="59" y="1772"/>
                    </a:lnTo>
                    <a:lnTo>
                      <a:pt x="77" y="1698"/>
                    </a:lnTo>
                    <a:lnTo>
                      <a:pt x="101" y="1606"/>
                    </a:lnTo>
                    <a:lnTo>
                      <a:pt x="125" y="1496"/>
                    </a:lnTo>
                    <a:lnTo>
                      <a:pt x="161" y="1367"/>
                    </a:lnTo>
                    <a:lnTo>
                      <a:pt x="190" y="1232"/>
                    </a:lnTo>
                    <a:lnTo>
                      <a:pt x="214" y="1293"/>
                    </a:lnTo>
                    <a:lnTo>
                      <a:pt x="250" y="1349"/>
                    </a:lnTo>
                    <a:lnTo>
                      <a:pt x="292" y="1398"/>
                    </a:lnTo>
                    <a:lnTo>
                      <a:pt x="352" y="1434"/>
                    </a:lnTo>
                    <a:lnTo>
                      <a:pt x="429" y="1465"/>
                    </a:lnTo>
                    <a:lnTo>
                      <a:pt x="513" y="1471"/>
                    </a:lnTo>
                    <a:lnTo>
                      <a:pt x="644" y="1453"/>
                    </a:lnTo>
                    <a:lnTo>
                      <a:pt x="769" y="1392"/>
                    </a:lnTo>
                    <a:lnTo>
                      <a:pt x="876" y="1300"/>
                    </a:lnTo>
                    <a:lnTo>
                      <a:pt x="966" y="1183"/>
                    </a:lnTo>
                    <a:lnTo>
                      <a:pt x="1026" y="1048"/>
                    </a:lnTo>
                    <a:lnTo>
                      <a:pt x="1043" y="907"/>
                    </a:lnTo>
                    <a:lnTo>
                      <a:pt x="1032" y="803"/>
                    </a:lnTo>
                    <a:lnTo>
                      <a:pt x="1002" y="723"/>
                    </a:lnTo>
                    <a:lnTo>
                      <a:pt x="960" y="662"/>
                    </a:lnTo>
                    <a:lnTo>
                      <a:pt x="912" y="619"/>
                    </a:lnTo>
                    <a:lnTo>
                      <a:pt x="1002" y="546"/>
                    </a:lnTo>
                    <a:lnTo>
                      <a:pt x="1073" y="454"/>
                    </a:lnTo>
                    <a:lnTo>
                      <a:pt x="1115" y="356"/>
                    </a:lnTo>
                    <a:lnTo>
                      <a:pt x="1127" y="264"/>
                    </a:lnTo>
                    <a:lnTo>
                      <a:pt x="1121" y="196"/>
                    </a:lnTo>
                    <a:lnTo>
                      <a:pt x="1097" y="135"/>
                    </a:lnTo>
                    <a:lnTo>
                      <a:pt x="1061" y="80"/>
                    </a:lnTo>
                    <a:lnTo>
                      <a:pt x="1008" y="37"/>
                    </a:lnTo>
                    <a:lnTo>
                      <a:pt x="942" y="6"/>
                    </a:lnTo>
                    <a:lnTo>
                      <a:pt x="859" y="0"/>
                    </a:lnTo>
                    <a:lnTo>
                      <a:pt x="751" y="12"/>
                    </a:lnTo>
                    <a:lnTo>
                      <a:pt x="650" y="61"/>
                    </a:lnTo>
                    <a:lnTo>
                      <a:pt x="554" y="129"/>
                    </a:lnTo>
                    <a:lnTo>
                      <a:pt x="471" y="221"/>
                    </a:lnTo>
                    <a:lnTo>
                      <a:pt x="399" y="319"/>
                    </a:lnTo>
                    <a:lnTo>
                      <a:pt x="346" y="435"/>
                    </a:lnTo>
                    <a:lnTo>
                      <a:pt x="310" y="552"/>
                    </a:lnTo>
                    <a:lnTo>
                      <a:pt x="6" y="1796"/>
                    </a:lnTo>
                    <a:close/>
                    <a:moveTo>
                      <a:pt x="602" y="625"/>
                    </a:moveTo>
                    <a:lnTo>
                      <a:pt x="626" y="613"/>
                    </a:lnTo>
                    <a:lnTo>
                      <a:pt x="656" y="607"/>
                    </a:lnTo>
                    <a:lnTo>
                      <a:pt x="703" y="607"/>
                    </a:lnTo>
                    <a:lnTo>
                      <a:pt x="733" y="607"/>
                    </a:lnTo>
                    <a:lnTo>
                      <a:pt x="757" y="613"/>
                    </a:lnTo>
                    <a:lnTo>
                      <a:pt x="787" y="619"/>
                    </a:lnTo>
                    <a:lnTo>
                      <a:pt x="727" y="631"/>
                    </a:lnTo>
                    <a:lnTo>
                      <a:pt x="692" y="638"/>
                    </a:lnTo>
                    <a:lnTo>
                      <a:pt x="662" y="638"/>
                    </a:lnTo>
                    <a:lnTo>
                      <a:pt x="650" y="631"/>
                    </a:lnTo>
                    <a:lnTo>
                      <a:pt x="632" y="631"/>
                    </a:lnTo>
                    <a:lnTo>
                      <a:pt x="620" y="631"/>
                    </a:lnTo>
                    <a:lnTo>
                      <a:pt x="602" y="625"/>
                    </a:lnTo>
                    <a:close/>
                    <a:moveTo>
                      <a:pt x="847" y="582"/>
                    </a:moveTo>
                    <a:lnTo>
                      <a:pt x="793" y="570"/>
                    </a:lnTo>
                    <a:lnTo>
                      <a:pt x="739" y="564"/>
                    </a:lnTo>
                    <a:lnTo>
                      <a:pt x="709" y="564"/>
                    </a:lnTo>
                    <a:lnTo>
                      <a:pt x="674" y="564"/>
                    </a:lnTo>
                    <a:lnTo>
                      <a:pt x="632" y="564"/>
                    </a:lnTo>
                    <a:lnTo>
                      <a:pt x="596" y="576"/>
                    </a:lnTo>
                    <a:lnTo>
                      <a:pt x="566" y="595"/>
                    </a:lnTo>
                    <a:lnTo>
                      <a:pt x="554" y="625"/>
                    </a:lnTo>
                    <a:lnTo>
                      <a:pt x="560" y="656"/>
                    </a:lnTo>
                    <a:lnTo>
                      <a:pt x="584" y="668"/>
                    </a:lnTo>
                    <a:lnTo>
                      <a:pt x="620" y="674"/>
                    </a:lnTo>
                    <a:lnTo>
                      <a:pt x="656" y="681"/>
                    </a:lnTo>
                    <a:lnTo>
                      <a:pt x="692" y="681"/>
                    </a:lnTo>
                    <a:lnTo>
                      <a:pt x="727" y="681"/>
                    </a:lnTo>
                    <a:lnTo>
                      <a:pt x="775" y="674"/>
                    </a:lnTo>
                    <a:lnTo>
                      <a:pt x="841" y="656"/>
                    </a:lnTo>
                    <a:lnTo>
                      <a:pt x="876" y="705"/>
                    </a:lnTo>
                    <a:lnTo>
                      <a:pt x="894" y="760"/>
                    </a:lnTo>
                    <a:lnTo>
                      <a:pt x="900" y="828"/>
                    </a:lnTo>
                    <a:lnTo>
                      <a:pt x="894" y="889"/>
                    </a:lnTo>
                    <a:lnTo>
                      <a:pt x="882" y="969"/>
                    </a:lnTo>
                    <a:lnTo>
                      <a:pt x="859" y="1054"/>
                    </a:lnTo>
                    <a:lnTo>
                      <a:pt x="835" y="1140"/>
                    </a:lnTo>
                    <a:lnTo>
                      <a:pt x="799" y="1214"/>
                    </a:lnTo>
                    <a:lnTo>
                      <a:pt x="769" y="1269"/>
                    </a:lnTo>
                    <a:lnTo>
                      <a:pt x="721" y="1324"/>
                    </a:lnTo>
                    <a:lnTo>
                      <a:pt x="662" y="1379"/>
                    </a:lnTo>
                    <a:lnTo>
                      <a:pt x="590" y="1416"/>
                    </a:lnTo>
                    <a:lnTo>
                      <a:pt x="507" y="1428"/>
                    </a:lnTo>
                    <a:lnTo>
                      <a:pt x="429" y="1416"/>
                    </a:lnTo>
                    <a:lnTo>
                      <a:pt x="358" y="1385"/>
                    </a:lnTo>
                    <a:lnTo>
                      <a:pt x="304" y="1336"/>
                    </a:lnTo>
                    <a:lnTo>
                      <a:pt x="262" y="1275"/>
                    </a:lnTo>
                    <a:lnTo>
                      <a:pt x="238" y="1208"/>
                    </a:lnTo>
                    <a:lnTo>
                      <a:pt x="226" y="1128"/>
                    </a:lnTo>
                    <a:lnTo>
                      <a:pt x="232" y="1079"/>
                    </a:lnTo>
                    <a:lnTo>
                      <a:pt x="238" y="1036"/>
                    </a:lnTo>
                    <a:lnTo>
                      <a:pt x="256" y="975"/>
                    </a:lnTo>
                    <a:lnTo>
                      <a:pt x="268" y="920"/>
                    </a:lnTo>
                    <a:lnTo>
                      <a:pt x="286" y="852"/>
                    </a:lnTo>
                    <a:lnTo>
                      <a:pt x="304" y="772"/>
                    </a:lnTo>
                    <a:lnTo>
                      <a:pt x="322" y="693"/>
                    </a:lnTo>
                    <a:lnTo>
                      <a:pt x="340" y="631"/>
                    </a:lnTo>
                    <a:lnTo>
                      <a:pt x="346" y="595"/>
                    </a:lnTo>
                    <a:lnTo>
                      <a:pt x="393" y="441"/>
                    </a:lnTo>
                    <a:lnTo>
                      <a:pt x="459" y="319"/>
                    </a:lnTo>
                    <a:lnTo>
                      <a:pt x="530" y="215"/>
                    </a:lnTo>
                    <a:lnTo>
                      <a:pt x="614" y="141"/>
                    </a:lnTo>
                    <a:lnTo>
                      <a:pt x="698" y="86"/>
                    </a:lnTo>
                    <a:lnTo>
                      <a:pt x="775" y="55"/>
                    </a:lnTo>
                    <a:lnTo>
                      <a:pt x="859" y="43"/>
                    </a:lnTo>
                    <a:lnTo>
                      <a:pt x="894" y="49"/>
                    </a:lnTo>
                    <a:lnTo>
                      <a:pt x="936" y="61"/>
                    </a:lnTo>
                    <a:lnTo>
                      <a:pt x="966" y="92"/>
                    </a:lnTo>
                    <a:lnTo>
                      <a:pt x="990" y="141"/>
                    </a:lnTo>
                    <a:lnTo>
                      <a:pt x="1002" y="208"/>
                    </a:lnTo>
                    <a:lnTo>
                      <a:pt x="1002" y="245"/>
                    </a:lnTo>
                    <a:lnTo>
                      <a:pt x="990" y="307"/>
                    </a:lnTo>
                    <a:lnTo>
                      <a:pt x="972" y="374"/>
                    </a:lnTo>
                    <a:lnTo>
                      <a:pt x="942" y="454"/>
                    </a:lnTo>
                    <a:lnTo>
                      <a:pt x="906" y="521"/>
                    </a:lnTo>
                    <a:lnTo>
                      <a:pt x="847" y="582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13483" y="4098"/>
                <a:ext cx="907" cy="650"/>
              </a:xfrm>
              <a:custGeom>
                <a:avLst/>
                <a:gdLst/>
                <a:ahLst/>
                <a:cxnLst>
                  <a:cxn ang="0">
                    <a:pos x="460" y="393"/>
                  </a:cxn>
                  <a:cxn ang="0">
                    <a:pos x="489" y="295"/>
                  </a:cxn>
                  <a:cxn ang="0">
                    <a:pos x="495" y="252"/>
                  </a:cxn>
                  <a:cxn ang="0">
                    <a:pos x="489" y="227"/>
                  </a:cxn>
                  <a:cxn ang="0">
                    <a:pos x="472" y="215"/>
                  </a:cxn>
                  <a:cxn ang="0">
                    <a:pos x="430" y="221"/>
                  </a:cxn>
                  <a:cxn ang="0">
                    <a:pos x="394" y="301"/>
                  </a:cxn>
                  <a:cxn ang="0">
                    <a:pos x="382" y="393"/>
                  </a:cxn>
                  <a:cxn ang="0">
                    <a:pos x="352" y="454"/>
                  </a:cxn>
                  <a:cxn ang="0">
                    <a:pos x="257" y="522"/>
                  </a:cxn>
                  <a:cxn ang="0">
                    <a:pos x="138" y="522"/>
                  </a:cxn>
                  <a:cxn ang="0">
                    <a:pos x="72" y="454"/>
                  </a:cxn>
                  <a:cxn ang="0">
                    <a:pos x="54" y="362"/>
                  </a:cxn>
                  <a:cxn ang="0">
                    <a:pos x="90" y="209"/>
                  </a:cxn>
                  <a:cxn ang="0">
                    <a:pos x="155" y="92"/>
                  </a:cxn>
                  <a:cxn ang="0">
                    <a:pos x="185" y="50"/>
                  </a:cxn>
                  <a:cxn ang="0">
                    <a:pos x="191" y="37"/>
                  </a:cxn>
                  <a:cxn ang="0">
                    <a:pos x="179" y="19"/>
                  </a:cxn>
                  <a:cxn ang="0">
                    <a:pos x="155" y="13"/>
                  </a:cxn>
                  <a:cxn ang="0">
                    <a:pos x="149" y="19"/>
                  </a:cxn>
                  <a:cxn ang="0">
                    <a:pos x="120" y="62"/>
                  </a:cxn>
                  <a:cxn ang="0">
                    <a:pos x="60" y="166"/>
                  </a:cxn>
                  <a:cxn ang="0">
                    <a:pos x="6" y="325"/>
                  </a:cxn>
                  <a:cxn ang="0">
                    <a:pos x="6" y="491"/>
                  </a:cxn>
                  <a:cxn ang="0">
                    <a:pos x="60" y="601"/>
                  </a:cxn>
                  <a:cxn ang="0">
                    <a:pos x="173" y="650"/>
                  </a:cxn>
                  <a:cxn ang="0">
                    <a:pos x="299" y="607"/>
                  </a:cxn>
                  <a:cxn ang="0">
                    <a:pos x="382" y="522"/>
                  </a:cxn>
                  <a:cxn ang="0">
                    <a:pos x="442" y="620"/>
                  </a:cxn>
                  <a:cxn ang="0">
                    <a:pos x="531" y="650"/>
                  </a:cxn>
                  <a:cxn ang="0">
                    <a:pos x="674" y="601"/>
                  </a:cxn>
                  <a:cxn ang="0">
                    <a:pos x="788" y="491"/>
                  </a:cxn>
                  <a:cxn ang="0">
                    <a:pos x="871" y="307"/>
                  </a:cxn>
                  <a:cxn ang="0">
                    <a:pos x="901" y="154"/>
                  </a:cxn>
                  <a:cxn ang="0">
                    <a:pos x="895" y="56"/>
                  </a:cxn>
                  <a:cxn ang="0">
                    <a:pos x="859" y="0"/>
                  </a:cxn>
                  <a:cxn ang="0">
                    <a:pos x="812" y="0"/>
                  </a:cxn>
                  <a:cxn ang="0">
                    <a:pos x="776" y="31"/>
                  </a:cxn>
                  <a:cxn ang="0">
                    <a:pos x="758" y="74"/>
                  </a:cxn>
                  <a:cxn ang="0">
                    <a:pos x="764" y="99"/>
                  </a:cxn>
                  <a:cxn ang="0">
                    <a:pos x="776" y="117"/>
                  </a:cxn>
                  <a:cxn ang="0">
                    <a:pos x="824" y="178"/>
                  </a:cxn>
                  <a:cxn ang="0">
                    <a:pos x="824" y="301"/>
                  </a:cxn>
                  <a:cxn ang="0">
                    <a:pos x="752" y="430"/>
                  </a:cxn>
                  <a:cxn ang="0">
                    <a:pos x="627" y="522"/>
                  </a:cxn>
                  <a:cxn ang="0">
                    <a:pos x="507" y="528"/>
                  </a:cxn>
                  <a:cxn ang="0">
                    <a:pos x="454" y="479"/>
                  </a:cxn>
                  <a:cxn ang="0">
                    <a:pos x="442" y="436"/>
                  </a:cxn>
                </a:cxnLst>
                <a:rect l="0" t="0" r="r" b="b"/>
                <a:pathLst>
                  <a:path w="907" h="650">
                    <a:moveTo>
                      <a:pt x="442" y="436"/>
                    </a:moveTo>
                    <a:lnTo>
                      <a:pt x="460" y="393"/>
                    </a:lnTo>
                    <a:lnTo>
                      <a:pt x="478" y="338"/>
                    </a:lnTo>
                    <a:lnTo>
                      <a:pt x="489" y="295"/>
                    </a:lnTo>
                    <a:lnTo>
                      <a:pt x="495" y="258"/>
                    </a:lnTo>
                    <a:lnTo>
                      <a:pt x="495" y="252"/>
                    </a:lnTo>
                    <a:lnTo>
                      <a:pt x="495" y="240"/>
                    </a:lnTo>
                    <a:lnTo>
                      <a:pt x="489" y="227"/>
                    </a:lnTo>
                    <a:lnTo>
                      <a:pt x="484" y="221"/>
                    </a:lnTo>
                    <a:lnTo>
                      <a:pt x="472" y="215"/>
                    </a:lnTo>
                    <a:lnTo>
                      <a:pt x="460" y="209"/>
                    </a:lnTo>
                    <a:lnTo>
                      <a:pt x="430" y="221"/>
                    </a:lnTo>
                    <a:lnTo>
                      <a:pt x="406" y="258"/>
                    </a:lnTo>
                    <a:lnTo>
                      <a:pt x="394" y="301"/>
                    </a:lnTo>
                    <a:lnTo>
                      <a:pt x="382" y="350"/>
                    </a:lnTo>
                    <a:lnTo>
                      <a:pt x="382" y="393"/>
                    </a:lnTo>
                    <a:lnTo>
                      <a:pt x="376" y="423"/>
                    </a:lnTo>
                    <a:lnTo>
                      <a:pt x="352" y="454"/>
                    </a:lnTo>
                    <a:lnTo>
                      <a:pt x="311" y="491"/>
                    </a:lnTo>
                    <a:lnTo>
                      <a:pt x="257" y="522"/>
                    </a:lnTo>
                    <a:lnTo>
                      <a:pt x="191" y="534"/>
                    </a:lnTo>
                    <a:lnTo>
                      <a:pt x="138" y="522"/>
                    </a:lnTo>
                    <a:lnTo>
                      <a:pt x="96" y="497"/>
                    </a:lnTo>
                    <a:lnTo>
                      <a:pt x="72" y="454"/>
                    </a:lnTo>
                    <a:lnTo>
                      <a:pt x="60" y="411"/>
                    </a:lnTo>
                    <a:lnTo>
                      <a:pt x="54" y="362"/>
                    </a:lnTo>
                    <a:lnTo>
                      <a:pt x="66" y="289"/>
                    </a:lnTo>
                    <a:lnTo>
                      <a:pt x="90" y="209"/>
                    </a:lnTo>
                    <a:lnTo>
                      <a:pt x="120" y="148"/>
                    </a:lnTo>
                    <a:lnTo>
                      <a:pt x="155" y="92"/>
                    </a:lnTo>
                    <a:lnTo>
                      <a:pt x="179" y="56"/>
                    </a:lnTo>
                    <a:lnTo>
                      <a:pt x="185" y="50"/>
                    </a:lnTo>
                    <a:lnTo>
                      <a:pt x="185" y="43"/>
                    </a:lnTo>
                    <a:lnTo>
                      <a:pt x="191" y="37"/>
                    </a:lnTo>
                    <a:lnTo>
                      <a:pt x="185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55" y="13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44" y="31"/>
                    </a:lnTo>
                    <a:lnTo>
                      <a:pt x="120" y="62"/>
                    </a:lnTo>
                    <a:lnTo>
                      <a:pt x="90" y="105"/>
                    </a:lnTo>
                    <a:lnTo>
                      <a:pt x="60" y="166"/>
                    </a:lnTo>
                    <a:lnTo>
                      <a:pt x="30" y="240"/>
                    </a:lnTo>
                    <a:lnTo>
                      <a:pt x="6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4" y="552"/>
                    </a:lnTo>
                    <a:lnTo>
                      <a:pt x="60" y="601"/>
                    </a:lnTo>
                    <a:lnTo>
                      <a:pt x="108" y="638"/>
                    </a:lnTo>
                    <a:lnTo>
                      <a:pt x="173" y="650"/>
                    </a:lnTo>
                    <a:lnTo>
                      <a:pt x="239" y="638"/>
                    </a:lnTo>
                    <a:lnTo>
                      <a:pt x="299" y="607"/>
                    </a:lnTo>
                    <a:lnTo>
                      <a:pt x="346" y="564"/>
                    </a:lnTo>
                    <a:lnTo>
                      <a:pt x="382" y="522"/>
                    </a:lnTo>
                    <a:lnTo>
                      <a:pt x="412" y="583"/>
                    </a:lnTo>
                    <a:lnTo>
                      <a:pt x="442" y="620"/>
                    </a:lnTo>
                    <a:lnTo>
                      <a:pt x="484" y="644"/>
                    </a:lnTo>
                    <a:lnTo>
                      <a:pt x="531" y="650"/>
                    </a:lnTo>
                    <a:lnTo>
                      <a:pt x="603" y="638"/>
                    </a:lnTo>
                    <a:lnTo>
                      <a:pt x="674" y="601"/>
                    </a:lnTo>
                    <a:lnTo>
                      <a:pt x="734" y="552"/>
                    </a:lnTo>
                    <a:lnTo>
                      <a:pt x="788" y="491"/>
                    </a:lnTo>
                    <a:lnTo>
                      <a:pt x="835" y="399"/>
                    </a:lnTo>
                    <a:lnTo>
                      <a:pt x="871" y="307"/>
                    </a:lnTo>
                    <a:lnTo>
                      <a:pt x="889" y="221"/>
                    </a:lnTo>
                    <a:lnTo>
                      <a:pt x="901" y="154"/>
                    </a:lnTo>
                    <a:lnTo>
                      <a:pt x="907" y="111"/>
                    </a:lnTo>
                    <a:lnTo>
                      <a:pt x="895" y="56"/>
                    </a:lnTo>
                    <a:lnTo>
                      <a:pt x="877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2" y="0"/>
                    </a:lnTo>
                    <a:lnTo>
                      <a:pt x="794" y="13"/>
                    </a:lnTo>
                    <a:lnTo>
                      <a:pt x="776" y="31"/>
                    </a:lnTo>
                    <a:lnTo>
                      <a:pt x="764" y="50"/>
                    </a:lnTo>
                    <a:lnTo>
                      <a:pt x="758" y="74"/>
                    </a:lnTo>
                    <a:lnTo>
                      <a:pt x="764" y="86"/>
                    </a:lnTo>
                    <a:lnTo>
                      <a:pt x="764" y="99"/>
                    </a:lnTo>
                    <a:lnTo>
                      <a:pt x="770" y="111"/>
                    </a:lnTo>
                    <a:lnTo>
                      <a:pt x="776" y="117"/>
                    </a:lnTo>
                    <a:lnTo>
                      <a:pt x="800" y="141"/>
                    </a:lnTo>
                    <a:lnTo>
                      <a:pt x="824" y="178"/>
                    </a:lnTo>
                    <a:lnTo>
                      <a:pt x="835" y="233"/>
                    </a:lnTo>
                    <a:lnTo>
                      <a:pt x="824" y="301"/>
                    </a:lnTo>
                    <a:lnTo>
                      <a:pt x="794" y="362"/>
                    </a:lnTo>
                    <a:lnTo>
                      <a:pt x="752" y="430"/>
                    </a:lnTo>
                    <a:lnTo>
                      <a:pt x="692" y="485"/>
                    </a:lnTo>
                    <a:lnTo>
                      <a:pt x="627" y="522"/>
                    </a:lnTo>
                    <a:lnTo>
                      <a:pt x="549" y="534"/>
                    </a:lnTo>
                    <a:lnTo>
                      <a:pt x="507" y="528"/>
                    </a:lnTo>
                    <a:lnTo>
                      <a:pt x="478" y="503"/>
                    </a:lnTo>
                    <a:lnTo>
                      <a:pt x="454" y="479"/>
                    </a:lnTo>
                    <a:lnTo>
                      <a:pt x="448" y="454"/>
                    </a:lnTo>
                    <a:lnTo>
                      <a:pt x="442" y="436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14533" y="4252"/>
                <a:ext cx="495" cy="686"/>
              </a:xfrm>
              <a:custGeom>
                <a:avLst/>
                <a:gdLst/>
                <a:ahLst/>
                <a:cxnLst>
                  <a:cxn ang="0">
                    <a:pos x="454" y="490"/>
                  </a:cxn>
                  <a:cxn ang="0">
                    <a:pos x="448" y="521"/>
                  </a:cxn>
                  <a:cxn ang="0">
                    <a:pos x="442" y="558"/>
                  </a:cxn>
                  <a:cxn ang="0">
                    <a:pos x="424" y="582"/>
                  </a:cxn>
                  <a:cxn ang="0">
                    <a:pos x="376" y="588"/>
                  </a:cxn>
                  <a:cxn ang="0">
                    <a:pos x="316" y="588"/>
                  </a:cxn>
                  <a:cxn ang="0">
                    <a:pos x="227" y="509"/>
                  </a:cxn>
                  <a:cxn ang="0">
                    <a:pos x="376" y="398"/>
                  </a:cxn>
                  <a:cxn ang="0">
                    <a:pos x="460" y="319"/>
                  </a:cxn>
                  <a:cxn ang="0">
                    <a:pos x="495" y="208"/>
                  </a:cxn>
                  <a:cxn ang="0">
                    <a:pos x="448" y="79"/>
                  </a:cxn>
                  <a:cxn ang="0">
                    <a:pos x="316" y="12"/>
                  </a:cxn>
                  <a:cxn ang="0">
                    <a:pos x="137" y="18"/>
                  </a:cxn>
                  <a:cxn ang="0">
                    <a:pos x="18" y="110"/>
                  </a:cxn>
                  <a:cxn ang="0">
                    <a:pos x="0" y="202"/>
                  </a:cxn>
                  <a:cxn ang="0">
                    <a:pos x="18" y="227"/>
                  </a:cxn>
                  <a:cxn ang="0">
                    <a:pos x="42" y="239"/>
                  </a:cxn>
                  <a:cxn ang="0">
                    <a:pos x="60" y="245"/>
                  </a:cxn>
                  <a:cxn ang="0">
                    <a:pos x="84" y="239"/>
                  </a:cxn>
                  <a:cxn ang="0">
                    <a:pos x="108" y="220"/>
                  </a:cxn>
                  <a:cxn ang="0">
                    <a:pos x="114" y="184"/>
                  </a:cxn>
                  <a:cxn ang="0">
                    <a:pos x="108" y="147"/>
                  </a:cxn>
                  <a:cxn ang="0">
                    <a:pos x="78" y="128"/>
                  </a:cxn>
                  <a:cxn ang="0">
                    <a:pos x="96" y="86"/>
                  </a:cxn>
                  <a:cxn ang="0">
                    <a:pos x="215" y="49"/>
                  </a:cxn>
                  <a:cxn ang="0">
                    <a:pos x="340" y="92"/>
                  </a:cxn>
                  <a:cxn ang="0">
                    <a:pos x="388" y="208"/>
                  </a:cxn>
                  <a:cxn ang="0">
                    <a:pos x="352" y="325"/>
                  </a:cxn>
                  <a:cxn ang="0">
                    <a:pos x="257" y="429"/>
                  </a:cxn>
                  <a:cxn ang="0">
                    <a:pos x="6" y="643"/>
                  </a:cxn>
                  <a:cxn ang="0">
                    <a:pos x="0" y="650"/>
                  </a:cxn>
                  <a:cxn ang="0">
                    <a:pos x="0" y="686"/>
                  </a:cxn>
                  <a:cxn ang="0">
                    <a:pos x="495" y="490"/>
                  </a:cxn>
                </a:cxnLst>
                <a:rect l="0" t="0" r="r" b="b"/>
                <a:pathLst>
                  <a:path w="495" h="686">
                    <a:moveTo>
                      <a:pt x="495" y="490"/>
                    </a:moveTo>
                    <a:lnTo>
                      <a:pt x="454" y="490"/>
                    </a:lnTo>
                    <a:lnTo>
                      <a:pt x="454" y="502"/>
                    </a:lnTo>
                    <a:lnTo>
                      <a:pt x="448" y="521"/>
                    </a:lnTo>
                    <a:lnTo>
                      <a:pt x="448" y="539"/>
                    </a:lnTo>
                    <a:lnTo>
                      <a:pt x="442" y="558"/>
                    </a:lnTo>
                    <a:lnTo>
                      <a:pt x="436" y="570"/>
                    </a:lnTo>
                    <a:lnTo>
                      <a:pt x="424" y="582"/>
                    </a:lnTo>
                    <a:lnTo>
                      <a:pt x="406" y="582"/>
                    </a:lnTo>
                    <a:lnTo>
                      <a:pt x="376" y="588"/>
                    </a:lnTo>
                    <a:lnTo>
                      <a:pt x="340" y="588"/>
                    </a:lnTo>
                    <a:lnTo>
                      <a:pt x="316" y="588"/>
                    </a:lnTo>
                    <a:lnTo>
                      <a:pt x="125" y="588"/>
                    </a:lnTo>
                    <a:lnTo>
                      <a:pt x="227" y="509"/>
                    </a:lnTo>
                    <a:lnTo>
                      <a:pt x="322" y="441"/>
                    </a:lnTo>
                    <a:lnTo>
                      <a:pt x="376" y="398"/>
                    </a:lnTo>
                    <a:lnTo>
                      <a:pt x="424" y="361"/>
                    </a:lnTo>
                    <a:lnTo>
                      <a:pt x="460" y="319"/>
                    </a:lnTo>
                    <a:lnTo>
                      <a:pt x="489" y="263"/>
                    </a:lnTo>
                    <a:lnTo>
                      <a:pt x="495" y="208"/>
                    </a:lnTo>
                    <a:lnTo>
                      <a:pt x="483" y="135"/>
                    </a:lnTo>
                    <a:lnTo>
                      <a:pt x="448" y="79"/>
                    </a:lnTo>
                    <a:lnTo>
                      <a:pt x="388" y="37"/>
                    </a:lnTo>
                    <a:lnTo>
                      <a:pt x="316" y="12"/>
                    </a:lnTo>
                    <a:lnTo>
                      <a:pt x="233" y="0"/>
                    </a:lnTo>
                    <a:lnTo>
                      <a:pt x="137" y="18"/>
                    </a:lnTo>
                    <a:lnTo>
                      <a:pt x="66" y="55"/>
                    </a:lnTo>
                    <a:lnTo>
                      <a:pt x="18" y="110"/>
                    </a:lnTo>
                    <a:lnTo>
                      <a:pt x="0" y="184"/>
                    </a:lnTo>
                    <a:lnTo>
                      <a:pt x="0" y="202"/>
                    </a:lnTo>
                    <a:lnTo>
                      <a:pt x="6" y="220"/>
                    </a:lnTo>
                    <a:lnTo>
                      <a:pt x="18" y="227"/>
                    </a:lnTo>
                    <a:lnTo>
                      <a:pt x="30" y="239"/>
                    </a:lnTo>
                    <a:lnTo>
                      <a:pt x="42" y="239"/>
                    </a:lnTo>
                    <a:lnTo>
                      <a:pt x="48" y="245"/>
                    </a:lnTo>
                    <a:lnTo>
                      <a:pt x="60" y="245"/>
                    </a:lnTo>
                    <a:lnTo>
                      <a:pt x="72" y="245"/>
                    </a:lnTo>
                    <a:lnTo>
                      <a:pt x="84" y="239"/>
                    </a:lnTo>
                    <a:lnTo>
                      <a:pt x="96" y="233"/>
                    </a:lnTo>
                    <a:lnTo>
                      <a:pt x="108" y="220"/>
                    </a:lnTo>
                    <a:lnTo>
                      <a:pt x="114" y="202"/>
                    </a:lnTo>
                    <a:lnTo>
                      <a:pt x="114" y="184"/>
                    </a:lnTo>
                    <a:lnTo>
                      <a:pt x="114" y="165"/>
                    </a:lnTo>
                    <a:lnTo>
                      <a:pt x="108" y="147"/>
                    </a:lnTo>
                    <a:lnTo>
                      <a:pt x="90" y="135"/>
                    </a:lnTo>
                    <a:lnTo>
                      <a:pt x="78" y="128"/>
                    </a:lnTo>
                    <a:lnTo>
                      <a:pt x="60" y="122"/>
                    </a:lnTo>
                    <a:lnTo>
                      <a:pt x="96" y="86"/>
                    </a:lnTo>
                    <a:lnTo>
                      <a:pt x="149" y="55"/>
                    </a:lnTo>
                    <a:lnTo>
                      <a:pt x="215" y="49"/>
                    </a:lnTo>
                    <a:lnTo>
                      <a:pt x="281" y="55"/>
                    </a:lnTo>
                    <a:lnTo>
                      <a:pt x="340" y="92"/>
                    </a:lnTo>
                    <a:lnTo>
                      <a:pt x="376" y="141"/>
                    </a:lnTo>
                    <a:lnTo>
                      <a:pt x="388" y="208"/>
                    </a:lnTo>
                    <a:lnTo>
                      <a:pt x="382" y="269"/>
                    </a:lnTo>
                    <a:lnTo>
                      <a:pt x="352" y="325"/>
                    </a:lnTo>
                    <a:lnTo>
                      <a:pt x="310" y="374"/>
                    </a:lnTo>
                    <a:lnTo>
                      <a:pt x="257" y="429"/>
                    </a:lnTo>
                    <a:lnTo>
                      <a:pt x="12" y="637"/>
                    </a:lnTo>
                    <a:lnTo>
                      <a:pt x="6" y="643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0" y="686"/>
                    </a:lnTo>
                    <a:lnTo>
                      <a:pt x="465" y="686"/>
                    </a:lnTo>
                    <a:lnTo>
                      <a:pt x="495" y="49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15881" y="4282"/>
                <a:ext cx="1330" cy="1367"/>
              </a:xfrm>
              <a:custGeom>
                <a:avLst/>
                <a:gdLst/>
                <a:ahLst/>
                <a:cxnLst>
                  <a:cxn ang="0">
                    <a:pos x="1265" y="724"/>
                  </a:cxn>
                  <a:cxn ang="0">
                    <a:pos x="1289" y="724"/>
                  </a:cxn>
                  <a:cxn ang="0">
                    <a:pos x="1313" y="718"/>
                  </a:cxn>
                  <a:cxn ang="0">
                    <a:pos x="1325" y="699"/>
                  </a:cxn>
                  <a:cxn ang="0">
                    <a:pos x="1325" y="669"/>
                  </a:cxn>
                  <a:cxn ang="0">
                    <a:pos x="1313" y="650"/>
                  </a:cxn>
                  <a:cxn ang="0">
                    <a:pos x="1289" y="644"/>
                  </a:cxn>
                  <a:cxn ang="0">
                    <a:pos x="1265" y="644"/>
                  </a:cxn>
                  <a:cxn ang="0">
                    <a:pos x="704" y="68"/>
                  </a:cxn>
                  <a:cxn ang="0">
                    <a:pos x="704" y="37"/>
                  </a:cxn>
                  <a:cxn ang="0">
                    <a:pos x="698" y="13"/>
                  </a:cxn>
                  <a:cxn ang="0">
                    <a:pos x="680" y="0"/>
                  </a:cxn>
                  <a:cxn ang="0">
                    <a:pos x="650" y="0"/>
                  </a:cxn>
                  <a:cxn ang="0">
                    <a:pos x="633" y="13"/>
                  </a:cxn>
                  <a:cxn ang="0">
                    <a:pos x="627" y="37"/>
                  </a:cxn>
                  <a:cxn ang="0">
                    <a:pos x="627" y="68"/>
                  </a:cxn>
                  <a:cxn ang="0">
                    <a:pos x="66" y="644"/>
                  </a:cxn>
                  <a:cxn ang="0">
                    <a:pos x="42" y="644"/>
                  </a:cxn>
                  <a:cxn ang="0">
                    <a:pos x="18" y="650"/>
                  </a:cxn>
                  <a:cxn ang="0">
                    <a:pos x="0" y="669"/>
                  </a:cxn>
                  <a:cxn ang="0">
                    <a:pos x="0" y="699"/>
                  </a:cxn>
                  <a:cxn ang="0">
                    <a:pos x="18" y="718"/>
                  </a:cxn>
                  <a:cxn ang="0">
                    <a:pos x="42" y="724"/>
                  </a:cxn>
                  <a:cxn ang="0">
                    <a:pos x="66" y="724"/>
                  </a:cxn>
                  <a:cxn ang="0">
                    <a:pos x="627" y="1300"/>
                  </a:cxn>
                  <a:cxn ang="0">
                    <a:pos x="627" y="1324"/>
                  </a:cxn>
                  <a:cxn ang="0">
                    <a:pos x="633" y="1349"/>
                  </a:cxn>
                  <a:cxn ang="0">
                    <a:pos x="650" y="1367"/>
                  </a:cxn>
                  <a:cxn ang="0">
                    <a:pos x="680" y="1367"/>
                  </a:cxn>
                  <a:cxn ang="0">
                    <a:pos x="698" y="1349"/>
                  </a:cxn>
                  <a:cxn ang="0">
                    <a:pos x="704" y="1324"/>
                  </a:cxn>
                  <a:cxn ang="0">
                    <a:pos x="704" y="1300"/>
                  </a:cxn>
                </a:cxnLst>
                <a:rect l="0" t="0" r="r" b="b"/>
                <a:pathLst>
                  <a:path w="1330" h="1367">
                    <a:moveTo>
                      <a:pt x="704" y="724"/>
                    </a:moveTo>
                    <a:lnTo>
                      <a:pt x="1265" y="724"/>
                    </a:lnTo>
                    <a:lnTo>
                      <a:pt x="1277" y="724"/>
                    </a:lnTo>
                    <a:lnTo>
                      <a:pt x="1289" y="724"/>
                    </a:lnTo>
                    <a:lnTo>
                      <a:pt x="1301" y="718"/>
                    </a:lnTo>
                    <a:lnTo>
                      <a:pt x="1313" y="718"/>
                    </a:lnTo>
                    <a:lnTo>
                      <a:pt x="1319" y="711"/>
                    </a:lnTo>
                    <a:lnTo>
                      <a:pt x="1325" y="699"/>
                    </a:lnTo>
                    <a:lnTo>
                      <a:pt x="1330" y="681"/>
                    </a:lnTo>
                    <a:lnTo>
                      <a:pt x="1325" y="669"/>
                    </a:lnTo>
                    <a:lnTo>
                      <a:pt x="1319" y="656"/>
                    </a:lnTo>
                    <a:lnTo>
                      <a:pt x="1313" y="650"/>
                    </a:lnTo>
                    <a:lnTo>
                      <a:pt x="1301" y="644"/>
                    </a:lnTo>
                    <a:lnTo>
                      <a:pt x="1289" y="644"/>
                    </a:lnTo>
                    <a:lnTo>
                      <a:pt x="1277" y="644"/>
                    </a:lnTo>
                    <a:lnTo>
                      <a:pt x="1265" y="644"/>
                    </a:lnTo>
                    <a:lnTo>
                      <a:pt x="704" y="644"/>
                    </a:lnTo>
                    <a:lnTo>
                      <a:pt x="704" y="68"/>
                    </a:lnTo>
                    <a:lnTo>
                      <a:pt x="704" y="56"/>
                    </a:lnTo>
                    <a:lnTo>
                      <a:pt x="704" y="37"/>
                    </a:lnTo>
                    <a:lnTo>
                      <a:pt x="704" y="25"/>
                    </a:lnTo>
                    <a:lnTo>
                      <a:pt x="698" y="13"/>
                    </a:lnTo>
                    <a:lnTo>
                      <a:pt x="692" y="7"/>
                    </a:lnTo>
                    <a:lnTo>
                      <a:pt x="680" y="0"/>
                    </a:lnTo>
                    <a:lnTo>
                      <a:pt x="662" y="0"/>
                    </a:lnTo>
                    <a:lnTo>
                      <a:pt x="650" y="0"/>
                    </a:lnTo>
                    <a:lnTo>
                      <a:pt x="639" y="7"/>
                    </a:lnTo>
                    <a:lnTo>
                      <a:pt x="633" y="13"/>
                    </a:lnTo>
                    <a:lnTo>
                      <a:pt x="627" y="25"/>
                    </a:lnTo>
                    <a:lnTo>
                      <a:pt x="627" y="37"/>
                    </a:lnTo>
                    <a:lnTo>
                      <a:pt x="627" y="56"/>
                    </a:lnTo>
                    <a:lnTo>
                      <a:pt x="627" y="68"/>
                    </a:lnTo>
                    <a:lnTo>
                      <a:pt x="627" y="644"/>
                    </a:lnTo>
                    <a:lnTo>
                      <a:pt x="66" y="644"/>
                    </a:lnTo>
                    <a:lnTo>
                      <a:pt x="54" y="644"/>
                    </a:lnTo>
                    <a:lnTo>
                      <a:pt x="42" y="644"/>
                    </a:lnTo>
                    <a:lnTo>
                      <a:pt x="30" y="644"/>
                    </a:lnTo>
                    <a:lnTo>
                      <a:pt x="18" y="650"/>
                    </a:lnTo>
                    <a:lnTo>
                      <a:pt x="6" y="656"/>
                    </a:lnTo>
                    <a:lnTo>
                      <a:pt x="0" y="669"/>
                    </a:lnTo>
                    <a:lnTo>
                      <a:pt x="0" y="681"/>
                    </a:lnTo>
                    <a:lnTo>
                      <a:pt x="0" y="699"/>
                    </a:lnTo>
                    <a:lnTo>
                      <a:pt x="6" y="711"/>
                    </a:lnTo>
                    <a:lnTo>
                      <a:pt x="18" y="718"/>
                    </a:lnTo>
                    <a:lnTo>
                      <a:pt x="30" y="718"/>
                    </a:lnTo>
                    <a:lnTo>
                      <a:pt x="42" y="724"/>
                    </a:lnTo>
                    <a:lnTo>
                      <a:pt x="54" y="724"/>
                    </a:lnTo>
                    <a:lnTo>
                      <a:pt x="66" y="724"/>
                    </a:lnTo>
                    <a:lnTo>
                      <a:pt x="627" y="724"/>
                    </a:lnTo>
                    <a:lnTo>
                      <a:pt x="627" y="1300"/>
                    </a:lnTo>
                    <a:lnTo>
                      <a:pt x="627" y="1312"/>
                    </a:lnTo>
                    <a:lnTo>
                      <a:pt x="627" y="1324"/>
                    </a:lnTo>
                    <a:lnTo>
                      <a:pt x="627" y="1337"/>
                    </a:lnTo>
                    <a:lnTo>
                      <a:pt x="633" y="1349"/>
                    </a:lnTo>
                    <a:lnTo>
                      <a:pt x="639" y="1361"/>
                    </a:lnTo>
                    <a:lnTo>
                      <a:pt x="650" y="1367"/>
                    </a:lnTo>
                    <a:lnTo>
                      <a:pt x="662" y="1367"/>
                    </a:lnTo>
                    <a:lnTo>
                      <a:pt x="680" y="1367"/>
                    </a:lnTo>
                    <a:lnTo>
                      <a:pt x="692" y="1361"/>
                    </a:lnTo>
                    <a:lnTo>
                      <a:pt x="698" y="1349"/>
                    </a:lnTo>
                    <a:lnTo>
                      <a:pt x="704" y="1337"/>
                    </a:lnTo>
                    <a:lnTo>
                      <a:pt x="704" y="1324"/>
                    </a:lnTo>
                    <a:lnTo>
                      <a:pt x="704" y="1312"/>
                    </a:lnTo>
                    <a:lnTo>
                      <a:pt x="704" y="1300"/>
                    </a:lnTo>
                    <a:lnTo>
                      <a:pt x="704" y="72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18100" y="3712"/>
                <a:ext cx="615" cy="957"/>
              </a:xfrm>
              <a:custGeom>
                <a:avLst/>
                <a:gdLst/>
                <a:ahLst/>
                <a:cxnLst>
                  <a:cxn ang="0">
                    <a:pos x="567" y="693"/>
                  </a:cxn>
                  <a:cxn ang="0">
                    <a:pos x="555" y="767"/>
                  </a:cxn>
                  <a:cxn ang="0">
                    <a:pos x="531" y="828"/>
                  </a:cxn>
                  <a:cxn ang="0">
                    <a:pos x="466" y="834"/>
                  </a:cxn>
                  <a:cxn ang="0">
                    <a:pos x="394" y="834"/>
                  </a:cxn>
                  <a:cxn ang="0">
                    <a:pos x="215" y="767"/>
                  </a:cxn>
                  <a:cxn ang="0">
                    <a:pos x="322" y="668"/>
                  </a:cxn>
                  <a:cxn ang="0">
                    <a:pos x="418" y="595"/>
                  </a:cxn>
                  <a:cxn ang="0">
                    <a:pos x="531" y="485"/>
                  </a:cxn>
                  <a:cxn ang="0">
                    <a:pos x="609" y="356"/>
                  </a:cxn>
                  <a:cxn ang="0">
                    <a:pos x="603" y="203"/>
                  </a:cxn>
                  <a:cxn ang="0">
                    <a:pos x="519" y="74"/>
                  </a:cxn>
                  <a:cxn ang="0">
                    <a:pos x="376" y="6"/>
                  </a:cxn>
                  <a:cxn ang="0">
                    <a:pos x="191" y="13"/>
                  </a:cxn>
                  <a:cxn ang="0">
                    <a:pos x="48" y="111"/>
                  </a:cxn>
                  <a:cxn ang="0">
                    <a:pos x="0" y="258"/>
                  </a:cxn>
                  <a:cxn ang="0">
                    <a:pos x="6" y="301"/>
                  </a:cxn>
                  <a:cxn ang="0">
                    <a:pos x="30" y="325"/>
                  </a:cxn>
                  <a:cxn ang="0">
                    <a:pos x="54" y="337"/>
                  </a:cxn>
                  <a:cxn ang="0">
                    <a:pos x="72" y="337"/>
                  </a:cxn>
                  <a:cxn ang="0">
                    <a:pos x="108" y="331"/>
                  </a:cxn>
                  <a:cxn ang="0">
                    <a:pos x="131" y="307"/>
                  </a:cxn>
                  <a:cxn ang="0">
                    <a:pos x="143" y="264"/>
                  </a:cxn>
                  <a:cxn ang="0">
                    <a:pos x="143" y="239"/>
                  </a:cxn>
                  <a:cxn ang="0">
                    <a:pos x="131" y="215"/>
                  </a:cxn>
                  <a:cxn ang="0">
                    <a:pos x="108" y="196"/>
                  </a:cxn>
                  <a:cxn ang="0">
                    <a:pos x="66" y="184"/>
                  </a:cxn>
                  <a:cxn ang="0">
                    <a:pos x="155" y="80"/>
                  </a:cxn>
                  <a:cxn ang="0">
                    <a:pos x="269" y="55"/>
                  </a:cxn>
                  <a:cxn ang="0">
                    <a:pos x="406" y="98"/>
                  </a:cxn>
                  <a:cxn ang="0">
                    <a:pos x="471" y="215"/>
                  </a:cxn>
                  <a:cxn ang="0">
                    <a:pos x="466" y="368"/>
                  </a:cxn>
                  <a:cxn ang="0">
                    <a:pos x="388" y="509"/>
                  </a:cxn>
                  <a:cxn ang="0">
                    <a:pos x="12" y="901"/>
                  </a:cxn>
                  <a:cxn ang="0">
                    <a:pos x="0" y="914"/>
                  </a:cxn>
                  <a:cxn ang="0">
                    <a:pos x="0" y="938"/>
                  </a:cxn>
                  <a:cxn ang="0">
                    <a:pos x="573" y="957"/>
                  </a:cxn>
                </a:cxnLst>
                <a:rect l="0" t="0" r="r" b="b"/>
                <a:pathLst>
                  <a:path w="615" h="957">
                    <a:moveTo>
                      <a:pt x="615" y="693"/>
                    </a:moveTo>
                    <a:lnTo>
                      <a:pt x="567" y="693"/>
                    </a:lnTo>
                    <a:lnTo>
                      <a:pt x="567" y="724"/>
                    </a:lnTo>
                    <a:lnTo>
                      <a:pt x="555" y="767"/>
                    </a:lnTo>
                    <a:lnTo>
                      <a:pt x="543" y="803"/>
                    </a:lnTo>
                    <a:lnTo>
                      <a:pt x="531" y="828"/>
                    </a:lnTo>
                    <a:lnTo>
                      <a:pt x="507" y="828"/>
                    </a:lnTo>
                    <a:lnTo>
                      <a:pt x="466" y="834"/>
                    </a:lnTo>
                    <a:lnTo>
                      <a:pt x="424" y="834"/>
                    </a:lnTo>
                    <a:lnTo>
                      <a:pt x="394" y="834"/>
                    </a:lnTo>
                    <a:lnTo>
                      <a:pt x="137" y="834"/>
                    </a:lnTo>
                    <a:lnTo>
                      <a:pt x="215" y="767"/>
                    </a:lnTo>
                    <a:lnTo>
                      <a:pt x="275" y="711"/>
                    </a:lnTo>
                    <a:lnTo>
                      <a:pt x="322" y="668"/>
                    </a:lnTo>
                    <a:lnTo>
                      <a:pt x="370" y="632"/>
                    </a:lnTo>
                    <a:lnTo>
                      <a:pt x="418" y="595"/>
                    </a:lnTo>
                    <a:lnTo>
                      <a:pt x="477" y="540"/>
                    </a:lnTo>
                    <a:lnTo>
                      <a:pt x="531" y="485"/>
                    </a:lnTo>
                    <a:lnTo>
                      <a:pt x="579" y="423"/>
                    </a:lnTo>
                    <a:lnTo>
                      <a:pt x="609" y="356"/>
                    </a:lnTo>
                    <a:lnTo>
                      <a:pt x="615" y="282"/>
                    </a:lnTo>
                    <a:lnTo>
                      <a:pt x="603" y="203"/>
                    </a:lnTo>
                    <a:lnTo>
                      <a:pt x="573" y="129"/>
                    </a:lnTo>
                    <a:lnTo>
                      <a:pt x="519" y="74"/>
                    </a:lnTo>
                    <a:lnTo>
                      <a:pt x="454" y="37"/>
                    </a:lnTo>
                    <a:lnTo>
                      <a:pt x="376" y="6"/>
                    </a:lnTo>
                    <a:lnTo>
                      <a:pt x="287" y="0"/>
                    </a:lnTo>
                    <a:lnTo>
                      <a:pt x="191" y="13"/>
                    </a:lnTo>
                    <a:lnTo>
                      <a:pt x="114" y="55"/>
                    </a:lnTo>
                    <a:lnTo>
                      <a:pt x="48" y="111"/>
                    </a:lnTo>
                    <a:lnTo>
                      <a:pt x="12" y="178"/>
                    </a:lnTo>
                    <a:lnTo>
                      <a:pt x="0" y="258"/>
                    </a:lnTo>
                    <a:lnTo>
                      <a:pt x="0" y="282"/>
                    </a:lnTo>
                    <a:lnTo>
                      <a:pt x="6" y="301"/>
                    </a:lnTo>
                    <a:lnTo>
                      <a:pt x="18" y="319"/>
                    </a:lnTo>
                    <a:lnTo>
                      <a:pt x="30" y="325"/>
                    </a:lnTo>
                    <a:lnTo>
                      <a:pt x="42" y="331"/>
                    </a:lnTo>
                    <a:lnTo>
                      <a:pt x="54" y="337"/>
                    </a:lnTo>
                    <a:lnTo>
                      <a:pt x="66" y="337"/>
                    </a:lnTo>
                    <a:lnTo>
                      <a:pt x="72" y="337"/>
                    </a:lnTo>
                    <a:lnTo>
                      <a:pt x="90" y="337"/>
                    </a:lnTo>
                    <a:lnTo>
                      <a:pt x="108" y="331"/>
                    </a:lnTo>
                    <a:lnTo>
                      <a:pt x="120" y="319"/>
                    </a:lnTo>
                    <a:lnTo>
                      <a:pt x="131" y="307"/>
                    </a:lnTo>
                    <a:lnTo>
                      <a:pt x="143" y="288"/>
                    </a:lnTo>
                    <a:lnTo>
                      <a:pt x="143" y="264"/>
                    </a:lnTo>
                    <a:lnTo>
                      <a:pt x="143" y="252"/>
                    </a:lnTo>
                    <a:lnTo>
                      <a:pt x="143" y="239"/>
                    </a:lnTo>
                    <a:lnTo>
                      <a:pt x="137" y="227"/>
                    </a:lnTo>
                    <a:lnTo>
                      <a:pt x="131" y="215"/>
                    </a:lnTo>
                    <a:lnTo>
                      <a:pt x="120" y="203"/>
                    </a:lnTo>
                    <a:lnTo>
                      <a:pt x="108" y="196"/>
                    </a:lnTo>
                    <a:lnTo>
                      <a:pt x="90" y="190"/>
                    </a:lnTo>
                    <a:lnTo>
                      <a:pt x="66" y="184"/>
                    </a:lnTo>
                    <a:lnTo>
                      <a:pt x="102" y="123"/>
                    </a:lnTo>
                    <a:lnTo>
                      <a:pt x="155" y="80"/>
                    </a:lnTo>
                    <a:lnTo>
                      <a:pt x="215" y="62"/>
                    </a:lnTo>
                    <a:lnTo>
                      <a:pt x="269" y="55"/>
                    </a:lnTo>
                    <a:lnTo>
                      <a:pt x="346" y="68"/>
                    </a:lnTo>
                    <a:lnTo>
                      <a:pt x="406" y="98"/>
                    </a:lnTo>
                    <a:lnTo>
                      <a:pt x="448" y="154"/>
                    </a:lnTo>
                    <a:lnTo>
                      <a:pt x="471" y="215"/>
                    </a:lnTo>
                    <a:lnTo>
                      <a:pt x="483" y="282"/>
                    </a:lnTo>
                    <a:lnTo>
                      <a:pt x="466" y="368"/>
                    </a:lnTo>
                    <a:lnTo>
                      <a:pt x="430" y="448"/>
                    </a:lnTo>
                    <a:lnTo>
                      <a:pt x="388" y="509"/>
                    </a:lnTo>
                    <a:lnTo>
                      <a:pt x="352" y="558"/>
                    </a:lnTo>
                    <a:lnTo>
                      <a:pt x="12" y="901"/>
                    </a:lnTo>
                    <a:lnTo>
                      <a:pt x="6" y="908"/>
                    </a:lnTo>
                    <a:lnTo>
                      <a:pt x="0" y="914"/>
                    </a:lnTo>
                    <a:lnTo>
                      <a:pt x="0" y="926"/>
                    </a:lnTo>
                    <a:lnTo>
                      <a:pt x="0" y="938"/>
                    </a:lnTo>
                    <a:lnTo>
                      <a:pt x="0" y="957"/>
                    </a:lnTo>
                    <a:lnTo>
                      <a:pt x="573" y="957"/>
                    </a:lnTo>
                    <a:lnTo>
                      <a:pt x="615" y="69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>
                <a:off x="18870" y="4049"/>
                <a:ext cx="841" cy="632"/>
              </a:xfrm>
              <a:custGeom>
                <a:avLst/>
                <a:gdLst/>
                <a:ahLst/>
                <a:cxnLst>
                  <a:cxn ang="0">
                    <a:pos x="537" y="99"/>
                  </a:cxn>
                  <a:cxn ang="0">
                    <a:pos x="495" y="313"/>
                  </a:cxn>
                  <a:cxn ang="0">
                    <a:pos x="495" y="503"/>
                  </a:cxn>
                  <a:cxn ang="0">
                    <a:pos x="513" y="589"/>
                  </a:cxn>
                  <a:cxn ang="0">
                    <a:pos x="537" y="620"/>
                  </a:cxn>
                  <a:cxn ang="0">
                    <a:pos x="554" y="632"/>
                  </a:cxn>
                  <a:cxn ang="0">
                    <a:pos x="584" y="632"/>
                  </a:cxn>
                  <a:cxn ang="0">
                    <a:pos x="620" y="607"/>
                  </a:cxn>
                  <a:cxn ang="0">
                    <a:pos x="632" y="571"/>
                  </a:cxn>
                  <a:cxn ang="0">
                    <a:pos x="626" y="552"/>
                  </a:cxn>
                  <a:cxn ang="0">
                    <a:pos x="596" y="472"/>
                  </a:cxn>
                  <a:cxn ang="0">
                    <a:pos x="566" y="282"/>
                  </a:cxn>
                  <a:cxn ang="0">
                    <a:pos x="572" y="184"/>
                  </a:cxn>
                  <a:cxn ang="0">
                    <a:pos x="763" y="99"/>
                  </a:cxn>
                  <a:cxn ang="0">
                    <a:pos x="799" y="92"/>
                  </a:cxn>
                  <a:cxn ang="0">
                    <a:pos x="829" y="74"/>
                  </a:cxn>
                  <a:cxn ang="0">
                    <a:pos x="841" y="49"/>
                  </a:cxn>
                  <a:cxn ang="0">
                    <a:pos x="835" y="25"/>
                  </a:cxn>
                  <a:cxn ang="0">
                    <a:pos x="823" y="7"/>
                  </a:cxn>
                  <a:cxn ang="0">
                    <a:pos x="799" y="0"/>
                  </a:cxn>
                  <a:cxn ang="0">
                    <a:pos x="781" y="0"/>
                  </a:cxn>
                  <a:cxn ang="0">
                    <a:pos x="197" y="7"/>
                  </a:cxn>
                  <a:cxn ang="0">
                    <a:pos x="89" y="74"/>
                  </a:cxn>
                  <a:cxn ang="0">
                    <a:pos x="30" y="141"/>
                  </a:cxn>
                  <a:cxn ang="0">
                    <a:pos x="0" y="197"/>
                  </a:cxn>
                  <a:cxn ang="0">
                    <a:pos x="6" y="209"/>
                  </a:cxn>
                  <a:cxn ang="0">
                    <a:pos x="18" y="215"/>
                  </a:cxn>
                  <a:cxn ang="0">
                    <a:pos x="36" y="215"/>
                  </a:cxn>
                  <a:cxn ang="0">
                    <a:pos x="47" y="197"/>
                  </a:cxn>
                  <a:cxn ang="0">
                    <a:pos x="161" y="111"/>
                  </a:cxn>
                  <a:cxn ang="0">
                    <a:pos x="238" y="99"/>
                  </a:cxn>
                  <a:cxn ang="0">
                    <a:pos x="286" y="215"/>
                  </a:cxn>
                  <a:cxn ang="0">
                    <a:pos x="197" y="436"/>
                  </a:cxn>
                  <a:cxn ang="0">
                    <a:pos x="155" y="522"/>
                  </a:cxn>
                  <a:cxn ang="0">
                    <a:pos x="143" y="552"/>
                  </a:cxn>
                  <a:cxn ang="0">
                    <a:pos x="137" y="564"/>
                  </a:cxn>
                  <a:cxn ang="0">
                    <a:pos x="131" y="589"/>
                  </a:cxn>
                  <a:cxn ang="0">
                    <a:pos x="137" y="613"/>
                  </a:cxn>
                  <a:cxn ang="0">
                    <a:pos x="161" y="632"/>
                  </a:cxn>
                  <a:cxn ang="0">
                    <a:pos x="214" y="620"/>
                  </a:cxn>
                  <a:cxn ang="0">
                    <a:pos x="262" y="528"/>
                  </a:cxn>
                  <a:cxn ang="0">
                    <a:pos x="376" y="99"/>
                  </a:cxn>
                </a:cxnLst>
                <a:rect l="0" t="0" r="r" b="b"/>
                <a:pathLst>
                  <a:path w="841" h="632">
                    <a:moveTo>
                      <a:pt x="376" y="99"/>
                    </a:moveTo>
                    <a:lnTo>
                      <a:pt x="537" y="99"/>
                    </a:lnTo>
                    <a:lnTo>
                      <a:pt x="519" y="197"/>
                    </a:lnTo>
                    <a:lnTo>
                      <a:pt x="495" y="313"/>
                    </a:lnTo>
                    <a:lnTo>
                      <a:pt x="489" y="430"/>
                    </a:lnTo>
                    <a:lnTo>
                      <a:pt x="495" y="503"/>
                    </a:lnTo>
                    <a:lnTo>
                      <a:pt x="501" y="558"/>
                    </a:lnTo>
                    <a:lnTo>
                      <a:pt x="513" y="589"/>
                    </a:lnTo>
                    <a:lnTo>
                      <a:pt x="525" y="607"/>
                    </a:lnTo>
                    <a:lnTo>
                      <a:pt x="537" y="620"/>
                    </a:lnTo>
                    <a:lnTo>
                      <a:pt x="543" y="632"/>
                    </a:lnTo>
                    <a:lnTo>
                      <a:pt x="554" y="632"/>
                    </a:lnTo>
                    <a:lnTo>
                      <a:pt x="566" y="632"/>
                    </a:lnTo>
                    <a:lnTo>
                      <a:pt x="584" y="632"/>
                    </a:lnTo>
                    <a:lnTo>
                      <a:pt x="602" y="620"/>
                    </a:lnTo>
                    <a:lnTo>
                      <a:pt x="620" y="607"/>
                    </a:lnTo>
                    <a:lnTo>
                      <a:pt x="626" y="589"/>
                    </a:lnTo>
                    <a:lnTo>
                      <a:pt x="632" y="571"/>
                    </a:lnTo>
                    <a:lnTo>
                      <a:pt x="632" y="558"/>
                    </a:lnTo>
                    <a:lnTo>
                      <a:pt x="626" y="552"/>
                    </a:lnTo>
                    <a:lnTo>
                      <a:pt x="620" y="540"/>
                    </a:lnTo>
                    <a:lnTo>
                      <a:pt x="596" y="472"/>
                    </a:lnTo>
                    <a:lnTo>
                      <a:pt x="578" y="393"/>
                    </a:lnTo>
                    <a:lnTo>
                      <a:pt x="566" y="282"/>
                    </a:lnTo>
                    <a:lnTo>
                      <a:pt x="572" y="246"/>
                    </a:lnTo>
                    <a:lnTo>
                      <a:pt x="572" y="184"/>
                    </a:lnTo>
                    <a:lnTo>
                      <a:pt x="590" y="99"/>
                    </a:lnTo>
                    <a:lnTo>
                      <a:pt x="763" y="99"/>
                    </a:lnTo>
                    <a:lnTo>
                      <a:pt x="787" y="99"/>
                    </a:lnTo>
                    <a:lnTo>
                      <a:pt x="799" y="92"/>
                    </a:lnTo>
                    <a:lnTo>
                      <a:pt x="817" y="86"/>
                    </a:lnTo>
                    <a:lnTo>
                      <a:pt x="829" y="74"/>
                    </a:lnTo>
                    <a:lnTo>
                      <a:pt x="835" y="62"/>
                    </a:lnTo>
                    <a:lnTo>
                      <a:pt x="841" y="49"/>
                    </a:lnTo>
                    <a:lnTo>
                      <a:pt x="841" y="43"/>
                    </a:lnTo>
                    <a:lnTo>
                      <a:pt x="835" y="25"/>
                    </a:lnTo>
                    <a:lnTo>
                      <a:pt x="829" y="13"/>
                    </a:lnTo>
                    <a:lnTo>
                      <a:pt x="823" y="7"/>
                    </a:lnTo>
                    <a:lnTo>
                      <a:pt x="811" y="0"/>
                    </a:lnTo>
                    <a:lnTo>
                      <a:pt x="799" y="0"/>
                    </a:lnTo>
                    <a:lnTo>
                      <a:pt x="787" y="0"/>
                    </a:lnTo>
                    <a:lnTo>
                      <a:pt x="781" y="0"/>
                    </a:lnTo>
                    <a:lnTo>
                      <a:pt x="250" y="0"/>
                    </a:lnTo>
                    <a:lnTo>
                      <a:pt x="197" y="7"/>
                    </a:lnTo>
                    <a:lnTo>
                      <a:pt x="149" y="25"/>
                    </a:lnTo>
                    <a:lnTo>
                      <a:pt x="89" y="74"/>
                    </a:lnTo>
                    <a:lnTo>
                      <a:pt x="59" y="105"/>
                    </a:lnTo>
                    <a:lnTo>
                      <a:pt x="30" y="141"/>
                    </a:lnTo>
                    <a:lnTo>
                      <a:pt x="12" y="178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6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24" y="215"/>
                    </a:lnTo>
                    <a:lnTo>
                      <a:pt x="36" y="215"/>
                    </a:lnTo>
                    <a:lnTo>
                      <a:pt x="41" y="209"/>
                    </a:lnTo>
                    <a:lnTo>
                      <a:pt x="47" y="197"/>
                    </a:lnTo>
                    <a:lnTo>
                      <a:pt x="107" y="141"/>
                    </a:lnTo>
                    <a:lnTo>
                      <a:pt x="161" y="111"/>
                    </a:lnTo>
                    <a:lnTo>
                      <a:pt x="208" y="99"/>
                    </a:lnTo>
                    <a:lnTo>
                      <a:pt x="238" y="99"/>
                    </a:lnTo>
                    <a:lnTo>
                      <a:pt x="322" y="99"/>
                    </a:lnTo>
                    <a:lnTo>
                      <a:pt x="286" y="215"/>
                    </a:lnTo>
                    <a:lnTo>
                      <a:pt x="244" y="331"/>
                    </a:lnTo>
                    <a:lnTo>
                      <a:pt x="197" y="436"/>
                    </a:lnTo>
                    <a:lnTo>
                      <a:pt x="161" y="509"/>
                    </a:lnTo>
                    <a:lnTo>
                      <a:pt x="155" y="522"/>
                    </a:lnTo>
                    <a:lnTo>
                      <a:pt x="149" y="540"/>
                    </a:lnTo>
                    <a:lnTo>
                      <a:pt x="143" y="552"/>
                    </a:lnTo>
                    <a:lnTo>
                      <a:pt x="137" y="558"/>
                    </a:lnTo>
                    <a:lnTo>
                      <a:pt x="137" y="564"/>
                    </a:lnTo>
                    <a:lnTo>
                      <a:pt x="131" y="577"/>
                    </a:lnTo>
                    <a:lnTo>
                      <a:pt x="131" y="589"/>
                    </a:lnTo>
                    <a:lnTo>
                      <a:pt x="131" y="601"/>
                    </a:lnTo>
                    <a:lnTo>
                      <a:pt x="137" y="613"/>
                    </a:lnTo>
                    <a:lnTo>
                      <a:pt x="149" y="626"/>
                    </a:lnTo>
                    <a:lnTo>
                      <a:pt x="161" y="632"/>
                    </a:lnTo>
                    <a:lnTo>
                      <a:pt x="179" y="632"/>
                    </a:lnTo>
                    <a:lnTo>
                      <a:pt x="214" y="620"/>
                    </a:lnTo>
                    <a:lnTo>
                      <a:pt x="244" y="583"/>
                    </a:lnTo>
                    <a:lnTo>
                      <a:pt x="262" y="528"/>
                    </a:lnTo>
                    <a:lnTo>
                      <a:pt x="286" y="442"/>
                    </a:lnTo>
                    <a:lnTo>
                      <a:pt x="376" y="9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>
                <a:off x="18011" y="4963"/>
                <a:ext cx="1783" cy="1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5" name="Freeform 36"/>
              <p:cNvSpPr>
                <a:spLocks/>
              </p:cNvSpPr>
              <p:nvPr/>
            </p:nvSpPr>
            <p:spPr bwMode="auto">
              <a:xfrm>
                <a:off x="18416" y="5159"/>
                <a:ext cx="967" cy="1030"/>
              </a:xfrm>
              <a:custGeom>
                <a:avLst/>
                <a:gdLst/>
                <a:ahLst/>
                <a:cxnLst>
                  <a:cxn ang="0">
                    <a:pos x="525" y="31"/>
                  </a:cxn>
                  <a:cxn ang="0">
                    <a:pos x="513" y="18"/>
                  </a:cxn>
                  <a:cxn ang="0">
                    <a:pos x="507" y="12"/>
                  </a:cxn>
                  <a:cxn ang="0">
                    <a:pos x="501" y="6"/>
                  </a:cxn>
                  <a:cxn ang="0">
                    <a:pos x="490" y="6"/>
                  </a:cxn>
                  <a:cxn ang="0">
                    <a:pos x="484" y="0"/>
                  </a:cxn>
                  <a:cxn ang="0">
                    <a:pos x="472" y="6"/>
                  </a:cxn>
                  <a:cxn ang="0">
                    <a:pos x="460" y="6"/>
                  </a:cxn>
                  <a:cxn ang="0">
                    <a:pos x="454" y="12"/>
                  </a:cxn>
                  <a:cxn ang="0">
                    <a:pos x="448" y="24"/>
                  </a:cxn>
                  <a:cxn ang="0">
                    <a:pos x="448" y="37"/>
                  </a:cxn>
                  <a:cxn ang="0">
                    <a:pos x="144" y="883"/>
                  </a:cxn>
                  <a:cxn ang="0">
                    <a:pos x="120" y="932"/>
                  </a:cxn>
                  <a:cxn ang="0">
                    <a:pos x="84" y="956"/>
                  </a:cxn>
                  <a:cxn ang="0">
                    <a:pos x="42" y="975"/>
                  </a:cxn>
                  <a:cxn ang="0">
                    <a:pos x="0" y="975"/>
                  </a:cxn>
                  <a:cxn ang="0">
                    <a:pos x="0" y="1030"/>
                  </a:cxn>
                  <a:cxn ang="0">
                    <a:pos x="132" y="1024"/>
                  </a:cxn>
                  <a:cxn ang="0">
                    <a:pos x="173" y="1024"/>
                  </a:cxn>
                  <a:cxn ang="0">
                    <a:pos x="221" y="1024"/>
                  </a:cxn>
                  <a:cxn ang="0">
                    <a:pos x="269" y="1030"/>
                  </a:cxn>
                  <a:cxn ang="0">
                    <a:pos x="299" y="1030"/>
                  </a:cxn>
                  <a:cxn ang="0">
                    <a:pos x="299" y="975"/>
                  </a:cxn>
                  <a:cxn ang="0">
                    <a:pos x="251" y="969"/>
                  </a:cxn>
                  <a:cxn ang="0">
                    <a:pos x="215" y="956"/>
                  </a:cxn>
                  <a:cxn ang="0">
                    <a:pos x="197" y="932"/>
                  </a:cxn>
                  <a:cxn ang="0">
                    <a:pos x="191" y="907"/>
                  </a:cxn>
                  <a:cxn ang="0">
                    <a:pos x="191" y="901"/>
                  </a:cxn>
                  <a:cxn ang="0">
                    <a:pos x="191" y="895"/>
                  </a:cxn>
                  <a:cxn ang="0">
                    <a:pos x="197" y="889"/>
                  </a:cxn>
                  <a:cxn ang="0">
                    <a:pos x="203" y="877"/>
                  </a:cxn>
                  <a:cxn ang="0">
                    <a:pos x="442" y="202"/>
                  </a:cxn>
                  <a:cxn ang="0">
                    <a:pos x="692" y="913"/>
                  </a:cxn>
                  <a:cxn ang="0">
                    <a:pos x="698" y="926"/>
                  </a:cxn>
                  <a:cxn ang="0">
                    <a:pos x="698" y="932"/>
                  </a:cxn>
                  <a:cxn ang="0">
                    <a:pos x="698" y="932"/>
                  </a:cxn>
                  <a:cxn ang="0">
                    <a:pos x="698" y="938"/>
                  </a:cxn>
                  <a:cxn ang="0">
                    <a:pos x="686" y="962"/>
                  </a:cxn>
                  <a:cxn ang="0">
                    <a:pos x="657" y="975"/>
                  </a:cxn>
                  <a:cxn ang="0">
                    <a:pos x="621" y="975"/>
                  </a:cxn>
                  <a:cxn ang="0">
                    <a:pos x="585" y="975"/>
                  </a:cxn>
                  <a:cxn ang="0">
                    <a:pos x="585" y="1030"/>
                  </a:cxn>
                  <a:cxn ang="0">
                    <a:pos x="657" y="1024"/>
                  </a:cxn>
                  <a:cxn ang="0">
                    <a:pos x="734" y="1024"/>
                  </a:cxn>
                  <a:cxn ang="0">
                    <a:pos x="794" y="1024"/>
                  </a:cxn>
                  <a:cxn ang="0">
                    <a:pos x="841" y="1024"/>
                  </a:cxn>
                  <a:cxn ang="0">
                    <a:pos x="895" y="1024"/>
                  </a:cxn>
                  <a:cxn ang="0">
                    <a:pos x="943" y="1030"/>
                  </a:cxn>
                  <a:cxn ang="0">
                    <a:pos x="967" y="1030"/>
                  </a:cxn>
                  <a:cxn ang="0">
                    <a:pos x="967" y="975"/>
                  </a:cxn>
                  <a:cxn ang="0">
                    <a:pos x="901" y="975"/>
                  </a:cxn>
                  <a:cxn ang="0">
                    <a:pos x="859" y="962"/>
                  </a:cxn>
                  <a:cxn ang="0">
                    <a:pos x="835" y="920"/>
                  </a:cxn>
                  <a:cxn ang="0">
                    <a:pos x="525" y="31"/>
                  </a:cxn>
                </a:cxnLst>
                <a:rect l="0" t="0" r="r" b="b"/>
                <a:pathLst>
                  <a:path w="967" h="1030">
                    <a:moveTo>
                      <a:pt x="525" y="31"/>
                    </a:moveTo>
                    <a:lnTo>
                      <a:pt x="513" y="18"/>
                    </a:lnTo>
                    <a:lnTo>
                      <a:pt x="507" y="12"/>
                    </a:lnTo>
                    <a:lnTo>
                      <a:pt x="501" y="6"/>
                    </a:lnTo>
                    <a:lnTo>
                      <a:pt x="490" y="6"/>
                    </a:lnTo>
                    <a:lnTo>
                      <a:pt x="484" y="0"/>
                    </a:lnTo>
                    <a:lnTo>
                      <a:pt x="472" y="6"/>
                    </a:lnTo>
                    <a:lnTo>
                      <a:pt x="460" y="6"/>
                    </a:lnTo>
                    <a:lnTo>
                      <a:pt x="454" y="12"/>
                    </a:lnTo>
                    <a:lnTo>
                      <a:pt x="448" y="24"/>
                    </a:lnTo>
                    <a:lnTo>
                      <a:pt x="448" y="37"/>
                    </a:lnTo>
                    <a:lnTo>
                      <a:pt x="144" y="883"/>
                    </a:lnTo>
                    <a:lnTo>
                      <a:pt x="120" y="932"/>
                    </a:lnTo>
                    <a:lnTo>
                      <a:pt x="84" y="956"/>
                    </a:lnTo>
                    <a:lnTo>
                      <a:pt x="42" y="975"/>
                    </a:lnTo>
                    <a:lnTo>
                      <a:pt x="0" y="975"/>
                    </a:lnTo>
                    <a:lnTo>
                      <a:pt x="0" y="1030"/>
                    </a:lnTo>
                    <a:lnTo>
                      <a:pt x="132" y="1024"/>
                    </a:lnTo>
                    <a:lnTo>
                      <a:pt x="173" y="1024"/>
                    </a:lnTo>
                    <a:lnTo>
                      <a:pt x="221" y="1024"/>
                    </a:lnTo>
                    <a:lnTo>
                      <a:pt x="269" y="1030"/>
                    </a:lnTo>
                    <a:lnTo>
                      <a:pt x="299" y="1030"/>
                    </a:lnTo>
                    <a:lnTo>
                      <a:pt x="299" y="975"/>
                    </a:lnTo>
                    <a:lnTo>
                      <a:pt x="251" y="969"/>
                    </a:lnTo>
                    <a:lnTo>
                      <a:pt x="215" y="956"/>
                    </a:lnTo>
                    <a:lnTo>
                      <a:pt x="197" y="932"/>
                    </a:lnTo>
                    <a:lnTo>
                      <a:pt x="191" y="907"/>
                    </a:lnTo>
                    <a:lnTo>
                      <a:pt x="191" y="901"/>
                    </a:lnTo>
                    <a:lnTo>
                      <a:pt x="191" y="895"/>
                    </a:lnTo>
                    <a:lnTo>
                      <a:pt x="197" y="889"/>
                    </a:lnTo>
                    <a:lnTo>
                      <a:pt x="203" y="877"/>
                    </a:lnTo>
                    <a:lnTo>
                      <a:pt x="442" y="202"/>
                    </a:lnTo>
                    <a:lnTo>
                      <a:pt x="692" y="913"/>
                    </a:lnTo>
                    <a:lnTo>
                      <a:pt x="698" y="926"/>
                    </a:lnTo>
                    <a:lnTo>
                      <a:pt x="698" y="932"/>
                    </a:lnTo>
                    <a:lnTo>
                      <a:pt x="698" y="932"/>
                    </a:lnTo>
                    <a:lnTo>
                      <a:pt x="698" y="938"/>
                    </a:lnTo>
                    <a:lnTo>
                      <a:pt x="686" y="962"/>
                    </a:lnTo>
                    <a:lnTo>
                      <a:pt x="657" y="975"/>
                    </a:lnTo>
                    <a:lnTo>
                      <a:pt x="621" y="975"/>
                    </a:lnTo>
                    <a:lnTo>
                      <a:pt x="585" y="975"/>
                    </a:lnTo>
                    <a:lnTo>
                      <a:pt x="585" y="1030"/>
                    </a:lnTo>
                    <a:lnTo>
                      <a:pt x="657" y="1024"/>
                    </a:lnTo>
                    <a:lnTo>
                      <a:pt x="734" y="1024"/>
                    </a:lnTo>
                    <a:lnTo>
                      <a:pt x="794" y="1024"/>
                    </a:lnTo>
                    <a:lnTo>
                      <a:pt x="841" y="1024"/>
                    </a:lnTo>
                    <a:lnTo>
                      <a:pt x="895" y="1024"/>
                    </a:lnTo>
                    <a:lnTo>
                      <a:pt x="943" y="1030"/>
                    </a:lnTo>
                    <a:lnTo>
                      <a:pt x="967" y="1030"/>
                    </a:lnTo>
                    <a:lnTo>
                      <a:pt x="967" y="975"/>
                    </a:lnTo>
                    <a:lnTo>
                      <a:pt x="901" y="975"/>
                    </a:lnTo>
                    <a:lnTo>
                      <a:pt x="859" y="962"/>
                    </a:lnTo>
                    <a:lnTo>
                      <a:pt x="835" y="920"/>
                    </a:lnTo>
                    <a:lnTo>
                      <a:pt x="525" y="31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345370" y="885984"/>
            <a:ext cx="3421123" cy="1560715"/>
            <a:chOff x="1993900" y="1167354"/>
            <a:chExt cx="4561497" cy="2080953"/>
          </a:xfrm>
        </p:grpSpPr>
        <p:sp>
          <p:nvSpPr>
            <p:cNvPr id="31" name="Rectangle 30"/>
            <p:cNvSpPr/>
            <p:nvPr/>
          </p:nvSpPr>
          <p:spPr>
            <a:xfrm>
              <a:off x="2846997" y="2917362"/>
              <a:ext cx="2969602" cy="3309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sz="1013" dirty="0">
                  <a:solidFill>
                    <a:srgbClr val="000000"/>
                  </a:solidFill>
                  <a:sym typeface="Symbol"/>
                </a:rPr>
                <a:t>Thermal Poling</a:t>
              </a:r>
              <a:endParaRPr lang="en-US" sz="1013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993900" y="2825999"/>
              <a:ext cx="4561497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2803624" y="1167354"/>
              <a:ext cx="3444778" cy="1728731"/>
              <a:chOff x="2803624" y="1167354"/>
              <a:chExt cx="3444778" cy="1728731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803624" y="1167354"/>
                <a:ext cx="3444778" cy="1728731"/>
                <a:chOff x="2803624" y="1167354"/>
                <a:chExt cx="3444778" cy="1728731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2803624" y="1823102"/>
                  <a:ext cx="147503" cy="285345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0"/>
                </p:cNvCxnSpPr>
                <p:nvPr/>
              </p:nvCxnSpPr>
              <p:spPr>
                <a:xfrm rot="5400000" flipH="1" flipV="1">
                  <a:off x="3513873" y="874755"/>
                  <a:ext cx="311849" cy="15848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868224" y="2101117"/>
                  <a:ext cx="1593996" cy="39023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025900" y="1167354"/>
                  <a:ext cx="336609" cy="430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15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071971" y="2465199"/>
                  <a:ext cx="176431" cy="430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 rtl="0"/>
                  <a:r>
                    <a:rPr lang="en-US" sz="15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rot="16200000" flipV="1">
                  <a:off x="3690973" y="2019598"/>
                  <a:ext cx="1320501" cy="61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4350917" y="2680766"/>
                  <a:ext cx="1784074" cy="664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tailEnd type="arrow"/>
                </a:ln>
                <a:effectLst/>
              </p:spPr>
            </p:cxnSp>
            <p:pic>
              <p:nvPicPr>
                <p:cNvPr id="40" name="Picture 1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85705" y="1481331"/>
                  <a:ext cx="1677639" cy="1054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4714215" y="1999972"/>
                <a:ext cx="1287269" cy="928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0" name="Rectangle 79"/>
              <p:cNvSpPr/>
              <p:nvPr/>
            </p:nvSpPr>
            <p:spPr>
              <a:xfrm>
                <a:off x="5202928" y="2073518"/>
                <a:ext cx="343406" cy="20087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42" name="Group 92"/>
              <p:cNvGrpSpPr/>
              <p:nvPr/>
            </p:nvGrpSpPr>
            <p:grpSpPr>
              <a:xfrm>
                <a:off x="5204642" y="2083922"/>
                <a:ext cx="348731" cy="147690"/>
                <a:chOff x="7543800" y="5494289"/>
                <a:chExt cx="767585" cy="336167"/>
              </a:xfrm>
            </p:grpSpPr>
            <p:sp>
              <p:nvSpPr>
                <p:cNvPr id="44" name="Freeform 307"/>
                <p:cNvSpPr>
                  <a:spLocks/>
                </p:cNvSpPr>
                <p:nvPr/>
              </p:nvSpPr>
              <p:spPr bwMode="auto">
                <a:xfrm>
                  <a:off x="7543800" y="5562600"/>
                  <a:ext cx="280364" cy="267856"/>
                </a:xfrm>
                <a:custGeom>
                  <a:avLst/>
                  <a:gdLst/>
                  <a:ahLst/>
                  <a:cxnLst>
                    <a:cxn ang="0">
                      <a:pos x="1353" y="905"/>
                    </a:cxn>
                    <a:cxn ang="0">
                      <a:pos x="1358" y="889"/>
                    </a:cxn>
                    <a:cxn ang="0">
                      <a:pos x="1343" y="863"/>
                    </a:cxn>
                    <a:cxn ang="0">
                      <a:pos x="1322" y="868"/>
                    </a:cxn>
                    <a:cxn ang="0">
                      <a:pos x="1306" y="889"/>
                    </a:cxn>
                    <a:cxn ang="0">
                      <a:pos x="1213" y="1085"/>
                    </a:cxn>
                    <a:cxn ang="0">
                      <a:pos x="1114" y="1223"/>
                    </a:cxn>
                    <a:cxn ang="0">
                      <a:pos x="968" y="1302"/>
                    </a:cxn>
                    <a:cxn ang="0">
                      <a:pos x="760" y="1329"/>
                    </a:cxn>
                    <a:cxn ang="0">
                      <a:pos x="406" y="1323"/>
                    </a:cxn>
                    <a:cxn ang="0">
                      <a:pos x="396" y="1318"/>
                    </a:cxn>
                    <a:cxn ang="0">
                      <a:pos x="401" y="1276"/>
                    </a:cxn>
                    <a:cxn ang="0">
                      <a:pos x="541" y="699"/>
                    </a:cxn>
                    <a:cxn ang="0">
                      <a:pos x="812" y="704"/>
                    </a:cxn>
                    <a:cxn ang="0">
                      <a:pos x="890" y="730"/>
                    </a:cxn>
                    <a:cxn ang="0">
                      <a:pos x="911" y="767"/>
                    </a:cxn>
                    <a:cxn ang="0">
                      <a:pos x="906" y="847"/>
                    </a:cxn>
                    <a:cxn ang="0">
                      <a:pos x="890" y="905"/>
                    </a:cxn>
                    <a:cxn ang="0">
                      <a:pos x="895" y="932"/>
                    </a:cxn>
                    <a:cxn ang="0">
                      <a:pos x="937" y="932"/>
                    </a:cxn>
                    <a:cxn ang="0">
                      <a:pos x="1062" y="418"/>
                    </a:cxn>
                    <a:cxn ang="0">
                      <a:pos x="1051" y="402"/>
                    </a:cxn>
                    <a:cxn ang="0">
                      <a:pos x="1025" y="397"/>
                    </a:cxn>
                    <a:cxn ang="0">
                      <a:pos x="1010" y="434"/>
                    </a:cxn>
                    <a:cxn ang="0">
                      <a:pos x="963" y="556"/>
                    </a:cxn>
                    <a:cxn ang="0">
                      <a:pos x="885" y="619"/>
                    </a:cxn>
                    <a:cxn ang="0">
                      <a:pos x="744" y="635"/>
                    </a:cxn>
                    <a:cxn ang="0">
                      <a:pos x="677" y="143"/>
                    </a:cxn>
                    <a:cxn ang="0">
                      <a:pos x="703" y="74"/>
                    </a:cxn>
                    <a:cxn ang="0">
                      <a:pos x="1067" y="63"/>
                    </a:cxn>
                    <a:cxn ang="0">
                      <a:pos x="1259" y="84"/>
                    </a:cxn>
                    <a:cxn ang="0">
                      <a:pos x="1348" y="158"/>
                    </a:cxn>
                    <a:cxn ang="0">
                      <a:pos x="1374" y="291"/>
                    </a:cxn>
                    <a:cxn ang="0">
                      <a:pos x="1369" y="397"/>
                    </a:cxn>
                    <a:cxn ang="0">
                      <a:pos x="1363" y="434"/>
                    </a:cxn>
                    <a:cxn ang="0">
                      <a:pos x="1379" y="460"/>
                    </a:cxn>
                    <a:cxn ang="0">
                      <a:pos x="1405" y="455"/>
                    </a:cxn>
                    <a:cxn ang="0">
                      <a:pos x="1415" y="429"/>
                    </a:cxn>
                    <a:cxn ang="0">
                      <a:pos x="1457" y="53"/>
                    </a:cxn>
                    <a:cxn ang="0">
                      <a:pos x="1436" y="0"/>
                    </a:cxn>
                    <a:cxn ang="0">
                      <a:pos x="333" y="10"/>
                    </a:cxn>
                    <a:cxn ang="0">
                      <a:pos x="328" y="53"/>
                    </a:cxn>
                    <a:cxn ang="0">
                      <a:pos x="349" y="63"/>
                    </a:cxn>
                    <a:cxn ang="0">
                      <a:pos x="479" y="68"/>
                    </a:cxn>
                    <a:cxn ang="0">
                      <a:pos x="515" y="100"/>
                    </a:cxn>
                    <a:cxn ang="0">
                      <a:pos x="510" y="116"/>
                    </a:cxn>
                    <a:cxn ang="0">
                      <a:pos x="505" y="148"/>
                    </a:cxn>
                    <a:cxn ang="0">
                      <a:pos x="229" y="1276"/>
                    </a:cxn>
                    <a:cxn ang="0">
                      <a:pos x="182" y="1318"/>
                    </a:cxn>
                    <a:cxn ang="0">
                      <a:pos x="26" y="1329"/>
                    </a:cxn>
                    <a:cxn ang="0">
                      <a:pos x="0" y="1350"/>
                    </a:cxn>
                    <a:cxn ang="0">
                      <a:pos x="5" y="1387"/>
                    </a:cxn>
                    <a:cxn ang="0">
                      <a:pos x="21" y="1392"/>
                    </a:cxn>
                    <a:cxn ang="0">
                      <a:pos x="1145" y="1387"/>
                    </a:cxn>
                    <a:cxn ang="0">
                      <a:pos x="1155" y="1371"/>
                    </a:cxn>
                    <a:cxn ang="0">
                      <a:pos x="1348" y="916"/>
                    </a:cxn>
                  </a:cxnLst>
                  <a:rect l="0" t="0" r="r" b="b"/>
                  <a:pathLst>
                    <a:path w="1457" h="1392">
                      <a:moveTo>
                        <a:pt x="1348" y="916"/>
                      </a:moveTo>
                      <a:lnTo>
                        <a:pt x="1353" y="905"/>
                      </a:lnTo>
                      <a:lnTo>
                        <a:pt x="1353" y="900"/>
                      </a:lnTo>
                      <a:lnTo>
                        <a:pt x="1358" y="889"/>
                      </a:lnTo>
                      <a:lnTo>
                        <a:pt x="1358" y="879"/>
                      </a:lnTo>
                      <a:lnTo>
                        <a:pt x="1343" y="863"/>
                      </a:lnTo>
                      <a:lnTo>
                        <a:pt x="1332" y="863"/>
                      </a:lnTo>
                      <a:lnTo>
                        <a:pt x="1322" y="868"/>
                      </a:lnTo>
                      <a:lnTo>
                        <a:pt x="1311" y="879"/>
                      </a:lnTo>
                      <a:lnTo>
                        <a:pt x="1306" y="889"/>
                      </a:lnTo>
                      <a:lnTo>
                        <a:pt x="1259" y="995"/>
                      </a:lnTo>
                      <a:lnTo>
                        <a:pt x="1213" y="1085"/>
                      </a:lnTo>
                      <a:lnTo>
                        <a:pt x="1166" y="1159"/>
                      </a:lnTo>
                      <a:lnTo>
                        <a:pt x="1114" y="1223"/>
                      </a:lnTo>
                      <a:lnTo>
                        <a:pt x="1046" y="1270"/>
                      </a:lnTo>
                      <a:lnTo>
                        <a:pt x="968" y="1302"/>
                      </a:lnTo>
                      <a:lnTo>
                        <a:pt x="874" y="1323"/>
                      </a:lnTo>
                      <a:lnTo>
                        <a:pt x="760" y="1329"/>
                      </a:lnTo>
                      <a:lnTo>
                        <a:pt x="422" y="1329"/>
                      </a:lnTo>
                      <a:lnTo>
                        <a:pt x="406" y="1323"/>
                      </a:lnTo>
                      <a:lnTo>
                        <a:pt x="401" y="1323"/>
                      </a:lnTo>
                      <a:lnTo>
                        <a:pt x="396" y="1318"/>
                      </a:lnTo>
                      <a:lnTo>
                        <a:pt x="396" y="1292"/>
                      </a:lnTo>
                      <a:lnTo>
                        <a:pt x="401" y="1276"/>
                      </a:lnTo>
                      <a:lnTo>
                        <a:pt x="401" y="1260"/>
                      </a:lnTo>
                      <a:lnTo>
                        <a:pt x="541" y="699"/>
                      </a:lnTo>
                      <a:lnTo>
                        <a:pt x="739" y="699"/>
                      </a:lnTo>
                      <a:lnTo>
                        <a:pt x="812" y="704"/>
                      </a:lnTo>
                      <a:lnTo>
                        <a:pt x="859" y="714"/>
                      </a:lnTo>
                      <a:lnTo>
                        <a:pt x="890" y="730"/>
                      </a:lnTo>
                      <a:lnTo>
                        <a:pt x="906" y="746"/>
                      </a:lnTo>
                      <a:lnTo>
                        <a:pt x="911" y="767"/>
                      </a:lnTo>
                      <a:lnTo>
                        <a:pt x="911" y="815"/>
                      </a:lnTo>
                      <a:lnTo>
                        <a:pt x="906" y="847"/>
                      </a:lnTo>
                      <a:lnTo>
                        <a:pt x="895" y="894"/>
                      </a:lnTo>
                      <a:lnTo>
                        <a:pt x="890" y="905"/>
                      </a:lnTo>
                      <a:lnTo>
                        <a:pt x="890" y="926"/>
                      </a:lnTo>
                      <a:lnTo>
                        <a:pt x="895" y="932"/>
                      </a:lnTo>
                      <a:lnTo>
                        <a:pt x="916" y="942"/>
                      </a:lnTo>
                      <a:lnTo>
                        <a:pt x="937" y="932"/>
                      </a:lnTo>
                      <a:lnTo>
                        <a:pt x="947" y="900"/>
                      </a:lnTo>
                      <a:lnTo>
                        <a:pt x="1062" y="418"/>
                      </a:lnTo>
                      <a:lnTo>
                        <a:pt x="1056" y="407"/>
                      </a:lnTo>
                      <a:lnTo>
                        <a:pt x="1051" y="402"/>
                      </a:lnTo>
                      <a:lnTo>
                        <a:pt x="1036" y="397"/>
                      </a:lnTo>
                      <a:lnTo>
                        <a:pt x="1025" y="397"/>
                      </a:lnTo>
                      <a:lnTo>
                        <a:pt x="1015" y="418"/>
                      </a:lnTo>
                      <a:lnTo>
                        <a:pt x="1010" y="434"/>
                      </a:lnTo>
                      <a:lnTo>
                        <a:pt x="989" y="503"/>
                      </a:lnTo>
                      <a:lnTo>
                        <a:pt x="963" y="556"/>
                      </a:lnTo>
                      <a:lnTo>
                        <a:pt x="932" y="593"/>
                      </a:lnTo>
                      <a:lnTo>
                        <a:pt x="885" y="619"/>
                      </a:lnTo>
                      <a:lnTo>
                        <a:pt x="828" y="630"/>
                      </a:lnTo>
                      <a:lnTo>
                        <a:pt x="744" y="635"/>
                      </a:lnTo>
                      <a:lnTo>
                        <a:pt x="557" y="635"/>
                      </a:lnTo>
                      <a:lnTo>
                        <a:pt x="677" y="143"/>
                      </a:lnTo>
                      <a:lnTo>
                        <a:pt x="687" y="100"/>
                      </a:lnTo>
                      <a:lnTo>
                        <a:pt x="703" y="74"/>
                      </a:lnTo>
                      <a:lnTo>
                        <a:pt x="734" y="63"/>
                      </a:lnTo>
                      <a:lnTo>
                        <a:pt x="1067" y="63"/>
                      </a:lnTo>
                      <a:lnTo>
                        <a:pt x="1176" y="68"/>
                      </a:lnTo>
                      <a:lnTo>
                        <a:pt x="1259" y="84"/>
                      </a:lnTo>
                      <a:lnTo>
                        <a:pt x="1317" y="116"/>
                      </a:lnTo>
                      <a:lnTo>
                        <a:pt x="1348" y="158"/>
                      </a:lnTo>
                      <a:lnTo>
                        <a:pt x="1369" y="217"/>
                      </a:lnTo>
                      <a:lnTo>
                        <a:pt x="1374" y="291"/>
                      </a:lnTo>
                      <a:lnTo>
                        <a:pt x="1374" y="360"/>
                      </a:lnTo>
                      <a:lnTo>
                        <a:pt x="1369" y="397"/>
                      </a:lnTo>
                      <a:lnTo>
                        <a:pt x="1369" y="418"/>
                      </a:lnTo>
                      <a:lnTo>
                        <a:pt x="1363" y="434"/>
                      </a:lnTo>
                      <a:lnTo>
                        <a:pt x="1363" y="444"/>
                      </a:lnTo>
                      <a:lnTo>
                        <a:pt x="1379" y="460"/>
                      </a:lnTo>
                      <a:lnTo>
                        <a:pt x="1400" y="460"/>
                      </a:lnTo>
                      <a:lnTo>
                        <a:pt x="1405" y="455"/>
                      </a:lnTo>
                      <a:lnTo>
                        <a:pt x="1410" y="444"/>
                      </a:lnTo>
                      <a:lnTo>
                        <a:pt x="1415" y="429"/>
                      </a:lnTo>
                      <a:lnTo>
                        <a:pt x="1415" y="407"/>
                      </a:lnTo>
                      <a:lnTo>
                        <a:pt x="1457" y="53"/>
                      </a:lnTo>
                      <a:lnTo>
                        <a:pt x="1457" y="10"/>
                      </a:lnTo>
                      <a:lnTo>
                        <a:pt x="1436" y="0"/>
                      </a:lnTo>
                      <a:lnTo>
                        <a:pt x="354" y="0"/>
                      </a:lnTo>
                      <a:lnTo>
                        <a:pt x="333" y="10"/>
                      </a:lnTo>
                      <a:lnTo>
                        <a:pt x="328" y="21"/>
                      </a:lnTo>
                      <a:lnTo>
                        <a:pt x="328" y="53"/>
                      </a:lnTo>
                      <a:lnTo>
                        <a:pt x="333" y="58"/>
                      </a:lnTo>
                      <a:lnTo>
                        <a:pt x="349" y="63"/>
                      </a:lnTo>
                      <a:lnTo>
                        <a:pt x="437" y="63"/>
                      </a:lnTo>
                      <a:lnTo>
                        <a:pt x="479" y="68"/>
                      </a:lnTo>
                      <a:lnTo>
                        <a:pt x="505" y="79"/>
                      </a:lnTo>
                      <a:lnTo>
                        <a:pt x="515" y="100"/>
                      </a:lnTo>
                      <a:lnTo>
                        <a:pt x="515" y="111"/>
                      </a:lnTo>
                      <a:lnTo>
                        <a:pt x="510" y="116"/>
                      </a:lnTo>
                      <a:lnTo>
                        <a:pt x="510" y="132"/>
                      </a:lnTo>
                      <a:lnTo>
                        <a:pt x="505" y="148"/>
                      </a:lnTo>
                      <a:lnTo>
                        <a:pt x="240" y="1233"/>
                      </a:lnTo>
                      <a:lnTo>
                        <a:pt x="229" y="1276"/>
                      </a:lnTo>
                      <a:lnTo>
                        <a:pt x="214" y="1302"/>
                      </a:lnTo>
                      <a:lnTo>
                        <a:pt x="182" y="1318"/>
                      </a:lnTo>
                      <a:lnTo>
                        <a:pt x="136" y="1329"/>
                      </a:lnTo>
                      <a:lnTo>
                        <a:pt x="26" y="1329"/>
                      </a:lnTo>
                      <a:lnTo>
                        <a:pt x="5" y="1339"/>
                      </a:lnTo>
                      <a:lnTo>
                        <a:pt x="0" y="1350"/>
                      </a:lnTo>
                      <a:lnTo>
                        <a:pt x="0" y="1376"/>
                      </a:lnTo>
                      <a:lnTo>
                        <a:pt x="5" y="1387"/>
                      </a:lnTo>
                      <a:lnTo>
                        <a:pt x="11" y="1387"/>
                      </a:lnTo>
                      <a:lnTo>
                        <a:pt x="21" y="1392"/>
                      </a:lnTo>
                      <a:lnTo>
                        <a:pt x="1134" y="1392"/>
                      </a:lnTo>
                      <a:lnTo>
                        <a:pt x="1145" y="1387"/>
                      </a:lnTo>
                      <a:lnTo>
                        <a:pt x="1150" y="1382"/>
                      </a:lnTo>
                      <a:lnTo>
                        <a:pt x="1155" y="1371"/>
                      </a:lnTo>
                      <a:lnTo>
                        <a:pt x="1161" y="1355"/>
                      </a:lnTo>
                      <a:lnTo>
                        <a:pt x="1348" y="9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rtl="0"/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309"/>
                <p:cNvSpPr>
                  <a:spLocks noEditPoints="1"/>
                </p:cNvSpPr>
                <p:nvPr/>
              </p:nvSpPr>
              <p:spPr bwMode="auto">
                <a:xfrm>
                  <a:off x="7840712" y="5499292"/>
                  <a:ext cx="223214" cy="188577"/>
                </a:xfrm>
                <a:custGeom>
                  <a:avLst/>
                  <a:gdLst/>
                  <a:ahLst/>
                  <a:cxnLst>
                    <a:cxn ang="0">
                      <a:pos x="161" y="895"/>
                    </a:cxn>
                    <a:cxn ang="0">
                      <a:pos x="130" y="922"/>
                    </a:cxn>
                    <a:cxn ang="0">
                      <a:pos x="21" y="927"/>
                    </a:cxn>
                    <a:cxn ang="0">
                      <a:pos x="5" y="938"/>
                    </a:cxn>
                    <a:cxn ang="0">
                      <a:pos x="0" y="969"/>
                    </a:cxn>
                    <a:cxn ang="0">
                      <a:pos x="16" y="980"/>
                    </a:cxn>
                    <a:cxn ang="0">
                      <a:pos x="677" y="964"/>
                    </a:cxn>
                    <a:cxn ang="0">
                      <a:pos x="921" y="842"/>
                    </a:cxn>
                    <a:cxn ang="0">
                      <a:pos x="1093" y="630"/>
                    </a:cxn>
                    <a:cxn ang="0">
                      <a:pos x="1160" y="376"/>
                    </a:cxn>
                    <a:cxn ang="0">
                      <a:pos x="1114" y="186"/>
                    </a:cxn>
                    <a:cxn ang="0">
                      <a:pos x="984" y="53"/>
                    </a:cxn>
                    <a:cxn ang="0">
                      <a:pos x="786" y="0"/>
                    </a:cxn>
                    <a:cxn ang="0">
                      <a:pos x="239" y="6"/>
                    </a:cxn>
                    <a:cxn ang="0">
                      <a:pos x="229" y="21"/>
                    </a:cxn>
                    <a:cxn ang="0">
                      <a:pos x="234" y="48"/>
                    </a:cxn>
                    <a:cxn ang="0">
                      <a:pos x="328" y="53"/>
                    </a:cxn>
                    <a:cxn ang="0">
                      <a:pos x="354" y="59"/>
                    </a:cxn>
                    <a:cxn ang="0">
                      <a:pos x="359" y="96"/>
                    </a:cxn>
                    <a:cxn ang="0">
                      <a:pos x="167" y="869"/>
                    </a:cxn>
                    <a:cxn ang="0">
                      <a:pos x="489" y="80"/>
                    </a:cxn>
                    <a:cxn ang="0">
                      <a:pos x="510" y="53"/>
                    </a:cxn>
                    <a:cxn ang="0">
                      <a:pos x="812" y="59"/>
                    </a:cxn>
                    <a:cxn ang="0">
                      <a:pos x="942" y="117"/>
                    </a:cxn>
                    <a:cxn ang="0">
                      <a:pos x="1015" y="239"/>
                    </a:cxn>
                    <a:cxn ang="0">
                      <a:pos x="1025" y="360"/>
                    </a:cxn>
                    <a:cxn ang="0">
                      <a:pos x="999" y="503"/>
                    </a:cxn>
                    <a:cxn ang="0">
                      <a:pos x="932" y="683"/>
                    </a:cxn>
                    <a:cxn ang="0">
                      <a:pos x="827" y="816"/>
                    </a:cxn>
                    <a:cxn ang="0">
                      <a:pos x="703" y="890"/>
                    </a:cxn>
                    <a:cxn ang="0">
                      <a:pos x="520" y="927"/>
                    </a:cxn>
                    <a:cxn ang="0">
                      <a:pos x="286" y="922"/>
                    </a:cxn>
                    <a:cxn ang="0">
                      <a:pos x="292" y="885"/>
                    </a:cxn>
                  </a:cxnLst>
                  <a:rect l="0" t="0" r="r" b="b"/>
                  <a:pathLst>
                    <a:path w="1160" h="980">
                      <a:moveTo>
                        <a:pt x="167" y="869"/>
                      </a:moveTo>
                      <a:lnTo>
                        <a:pt x="161" y="895"/>
                      </a:lnTo>
                      <a:lnTo>
                        <a:pt x="151" y="911"/>
                      </a:lnTo>
                      <a:lnTo>
                        <a:pt x="130" y="922"/>
                      </a:lnTo>
                      <a:lnTo>
                        <a:pt x="99" y="927"/>
                      </a:lnTo>
                      <a:lnTo>
                        <a:pt x="21" y="927"/>
                      </a:lnTo>
                      <a:lnTo>
                        <a:pt x="11" y="932"/>
                      </a:lnTo>
                      <a:lnTo>
                        <a:pt x="5" y="938"/>
                      </a:lnTo>
                      <a:lnTo>
                        <a:pt x="0" y="948"/>
                      </a:lnTo>
                      <a:lnTo>
                        <a:pt x="0" y="969"/>
                      </a:lnTo>
                      <a:lnTo>
                        <a:pt x="11" y="975"/>
                      </a:lnTo>
                      <a:lnTo>
                        <a:pt x="16" y="980"/>
                      </a:lnTo>
                      <a:lnTo>
                        <a:pt x="546" y="980"/>
                      </a:lnTo>
                      <a:lnTo>
                        <a:pt x="677" y="964"/>
                      </a:lnTo>
                      <a:lnTo>
                        <a:pt x="807" y="916"/>
                      </a:lnTo>
                      <a:lnTo>
                        <a:pt x="921" y="842"/>
                      </a:lnTo>
                      <a:lnTo>
                        <a:pt x="1015" y="742"/>
                      </a:lnTo>
                      <a:lnTo>
                        <a:pt x="1093" y="630"/>
                      </a:lnTo>
                      <a:lnTo>
                        <a:pt x="1140" y="509"/>
                      </a:lnTo>
                      <a:lnTo>
                        <a:pt x="1160" y="376"/>
                      </a:lnTo>
                      <a:lnTo>
                        <a:pt x="1150" y="276"/>
                      </a:lnTo>
                      <a:lnTo>
                        <a:pt x="1114" y="186"/>
                      </a:lnTo>
                      <a:lnTo>
                        <a:pt x="1062" y="111"/>
                      </a:lnTo>
                      <a:lnTo>
                        <a:pt x="984" y="53"/>
                      </a:lnTo>
                      <a:lnTo>
                        <a:pt x="895" y="16"/>
                      </a:lnTo>
                      <a:lnTo>
                        <a:pt x="786" y="0"/>
                      </a:lnTo>
                      <a:lnTo>
                        <a:pt x="250" y="0"/>
                      </a:lnTo>
                      <a:lnTo>
                        <a:pt x="239" y="6"/>
                      </a:lnTo>
                      <a:lnTo>
                        <a:pt x="234" y="11"/>
                      </a:lnTo>
                      <a:lnTo>
                        <a:pt x="229" y="21"/>
                      </a:lnTo>
                      <a:lnTo>
                        <a:pt x="229" y="43"/>
                      </a:lnTo>
                      <a:lnTo>
                        <a:pt x="234" y="48"/>
                      </a:lnTo>
                      <a:lnTo>
                        <a:pt x="245" y="53"/>
                      </a:lnTo>
                      <a:lnTo>
                        <a:pt x="328" y="53"/>
                      </a:lnTo>
                      <a:lnTo>
                        <a:pt x="344" y="59"/>
                      </a:lnTo>
                      <a:lnTo>
                        <a:pt x="354" y="59"/>
                      </a:lnTo>
                      <a:lnTo>
                        <a:pt x="359" y="64"/>
                      </a:lnTo>
                      <a:lnTo>
                        <a:pt x="359" y="96"/>
                      </a:lnTo>
                      <a:lnTo>
                        <a:pt x="354" y="106"/>
                      </a:lnTo>
                      <a:lnTo>
                        <a:pt x="167" y="869"/>
                      </a:lnTo>
                      <a:close/>
                      <a:moveTo>
                        <a:pt x="484" y="101"/>
                      </a:moveTo>
                      <a:lnTo>
                        <a:pt x="489" y="80"/>
                      </a:lnTo>
                      <a:lnTo>
                        <a:pt x="500" y="59"/>
                      </a:lnTo>
                      <a:lnTo>
                        <a:pt x="510" y="53"/>
                      </a:lnTo>
                      <a:lnTo>
                        <a:pt x="734" y="53"/>
                      </a:lnTo>
                      <a:lnTo>
                        <a:pt x="812" y="59"/>
                      </a:lnTo>
                      <a:lnTo>
                        <a:pt x="879" y="80"/>
                      </a:lnTo>
                      <a:lnTo>
                        <a:pt x="942" y="117"/>
                      </a:lnTo>
                      <a:lnTo>
                        <a:pt x="984" y="170"/>
                      </a:lnTo>
                      <a:lnTo>
                        <a:pt x="1015" y="239"/>
                      </a:lnTo>
                      <a:lnTo>
                        <a:pt x="1025" y="329"/>
                      </a:lnTo>
                      <a:lnTo>
                        <a:pt x="1025" y="360"/>
                      </a:lnTo>
                      <a:lnTo>
                        <a:pt x="1015" y="424"/>
                      </a:lnTo>
                      <a:lnTo>
                        <a:pt x="999" y="503"/>
                      </a:lnTo>
                      <a:lnTo>
                        <a:pt x="973" y="593"/>
                      </a:lnTo>
                      <a:lnTo>
                        <a:pt x="932" y="683"/>
                      </a:lnTo>
                      <a:lnTo>
                        <a:pt x="869" y="773"/>
                      </a:lnTo>
                      <a:lnTo>
                        <a:pt x="827" y="816"/>
                      </a:lnTo>
                      <a:lnTo>
                        <a:pt x="775" y="853"/>
                      </a:lnTo>
                      <a:lnTo>
                        <a:pt x="703" y="890"/>
                      </a:lnTo>
                      <a:lnTo>
                        <a:pt x="619" y="916"/>
                      </a:lnTo>
                      <a:lnTo>
                        <a:pt x="520" y="927"/>
                      </a:lnTo>
                      <a:lnTo>
                        <a:pt x="292" y="927"/>
                      </a:lnTo>
                      <a:lnTo>
                        <a:pt x="286" y="922"/>
                      </a:lnTo>
                      <a:lnTo>
                        <a:pt x="286" y="895"/>
                      </a:lnTo>
                      <a:lnTo>
                        <a:pt x="292" y="885"/>
                      </a:lnTo>
                      <a:lnTo>
                        <a:pt x="484" y="1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rtl="0"/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310"/>
                <p:cNvSpPr>
                  <a:spLocks/>
                </p:cNvSpPr>
                <p:nvPr/>
              </p:nvSpPr>
              <p:spPr bwMode="auto">
                <a:xfrm>
                  <a:off x="8102026" y="5494289"/>
                  <a:ext cx="209359" cy="198583"/>
                </a:xfrm>
                <a:custGeom>
                  <a:avLst/>
                  <a:gdLst/>
                  <a:ahLst/>
                  <a:cxnLst>
                    <a:cxn ang="0">
                      <a:pos x="1088" y="10"/>
                    </a:cxn>
                    <a:cxn ang="0">
                      <a:pos x="1062" y="0"/>
                    </a:cxn>
                    <a:cxn ang="0">
                      <a:pos x="1046" y="16"/>
                    </a:cxn>
                    <a:cxn ang="0">
                      <a:pos x="932" y="111"/>
                    </a:cxn>
                    <a:cxn ang="0">
                      <a:pos x="869" y="58"/>
                    </a:cxn>
                    <a:cxn ang="0">
                      <a:pos x="755" y="5"/>
                    </a:cxn>
                    <a:cxn ang="0">
                      <a:pos x="552" y="16"/>
                    </a:cxn>
                    <a:cxn ang="0">
                      <a:pos x="312" y="111"/>
                    </a:cxn>
                    <a:cxn ang="0">
                      <a:pos x="125" y="286"/>
                    </a:cxn>
                    <a:cxn ang="0">
                      <a:pos x="16" y="508"/>
                    </a:cxn>
                    <a:cxn ang="0">
                      <a:pos x="16" y="741"/>
                    </a:cxn>
                    <a:cxn ang="0">
                      <a:pos x="120" y="921"/>
                    </a:cxn>
                    <a:cxn ang="0">
                      <a:pos x="312" y="1022"/>
                    </a:cxn>
                    <a:cxn ang="0">
                      <a:pos x="484" y="1032"/>
                    </a:cxn>
                    <a:cxn ang="0">
                      <a:pos x="625" y="995"/>
                    </a:cxn>
                    <a:cxn ang="0">
                      <a:pos x="791" y="895"/>
                    </a:cxn>
                    <a:cxn ang="0">
                      <a:pos x="890" y="773"/>
                    </a:cxn>
                    <a:cxn ang="0">
                      <a:pos x="926" y="683"/>
                    </a:cxn>
                    <a:cxn ang="0">
                      <a:pos x="932" y="651"/>
                    </a:cxn>
                    <a:cxn ang="0">
                      <a:pos x="895" y="646"/>
                    </a:cxn>
                    <a:cxn ang="0">
                      <a:pos x="879" y="667"/>
                    </a:cxn>
                    <a:cxn ang="0">
                      <a:pos x="781" y="836"/>
                    </a:cxn>
                    <a:cxn ang="0">
                      <a:pos x="630" y="942"/>
                    </a:cxn>
                    <a:cxn ang="0">
                      <a:pos x="458" y="985"/>
                    </a:cxn>
                    <a:cxn ang="0">
                      <a:pos x="328" y="964"/>
                    </a:cxn>
                    <a:cxn ang="0">
                      <a:pos x="219" y="889"/>
                    </a:cxn>
                    <a:cxn ang="0">
                      <a:pos x="151" y="762"/>
                    </a:cxn>
                    <a:cxn ang="0">
                      <a:pos x="141" y="641"/>
                    </a:cxn>
                    <a:cxn ang="0">
                      <a:pos x="167" y="503"/>
                    </a:cxn>
                    <a:cxn ang="0">
                      <a:pos x="245" y="318"/>
                    </a:cxn>
                    <a:cxn ang="0">
                      <a:pos x="396" y="153"/>
                    </a:cxn>
                    <a:cxn ang="0">
                      <a:pos x="588" y="63"/>
                    </a:cxn>
                    <a:cxn ang="0">
                      <a:pos x="770" y="58"/>
                    </a:cxn>
                    <a:cxn ang="0">
                      <a:pos x="885" y="132"/>
                    </a:cxn>
                    <a:cxn ang="0">
                      <a:pos x="942" y="254"/>
                    </a:cxn>
                    <a:cxn ang="0">
                      <a:pos x="952" y="349"/>
                    </a:cxn>
                    <a:cxn ang="0">
                      <a:pos x="947" y="402"/>
                    </a:cxn>
                    <a:cxn ang="0">
                      <a:pos x="958" y="408"/>
                    </a:cxn>
                    <a:cxn ang="0">
                      <a:pos x="999" y="392"/>
                    </a:cxn>
                    <a:cxn ang="0">
                      <a:pos x="1088" y="16"/>
                    </a:cxn>
                  </a:cxnLst>
                  <a:rect l="0" t="0" r="r" b="b"/>
                  <a:pathLst>
                    <a:path w="1088" h="1032">
                      <a:moveTo>
                        <a:pt x="1088" y="16"/>
                      </a:moveTo>
                      <a:lnTo>
                        <a:pt x="1088" y="10"/>
                      </a:lnTo>
                      <a:lnTo>
                        <a:pt x="1077" y="0"/>
                      </a:lnTo>
                      <a:lnTo>
                        <a:pt x="1062" y="0"/>
                      </a:lnTo>
                      <a:lnTo>
                        <a:pt x="1051" y="5"/>
                      </a:lnTo>
                      <a:lnTo>
                        <a:pt x="1046" y="16"/>
                      </a:lnTo>
                      <a:lnTo>
                        <a:pt x="942" y="127"/>
                      </a:lnTo>
                      <a:lnTo>
                        <a:pt x="932" y="111"/>
                      </a:lnTo>
                      <a:lnTo>
                        <a:pt x="905" y="85"/>
                      </a:lnTo>
                      <a:lnTo>
                        <a:pt x="869" y="58"/>
                      </a:lnTo>
                      <a:lnTo>
                        <a:pt x="822" y="26"/>
                      </a:lnTo>
                      <a:lnTo>
                        <a:pt x="755" y="5"/>
                      </a:lnTo>
                      <a:lnTo>
                        <a:pt x="677" y="0"/>
                      </a:lnTo>
                      <a:lnTo>
                        <a:pt x="552" y="16"/>
                      </a:lnTo>
                      <a:lnTo>
                        <a:pt x="427" y="53"/>
                      </a:lnTo>
                      <a:lnTo>
                        <a:pt x="312" y="111"/>
                      </a:lnTo>
                      <a:lnTo>
                        <a:pt x="208" y="190"/>
                      </a:lnTo>
                      <a:lnTo>
                        <a:pt x="125" y="286"/>
                      </a:lnTo>
                      <a:lnTo>
                        <a:pt x="57" y="397"/>
                      </a:lnTo>
                      <a:lnTo>
                        <a:pt x="16" y="508"/>
                      </a:lnTo>
                      <a:lnTo>
                        <a:pt x="0" y="630"/>
                      </a:lnTo>
                      <a:lnTo>
                        <a:pt x="16" y="741"/>
                      </a:lnTo>
                      <a:lnTo>
                        <a:pt x="57" y="836"/>
                      </a:lnTo>
                      <a:lnTo>
                        <a:pt x="120" y="921"/>
                      </a:lnTo>
                      <a:lnTo>
                        <a:pt x="208" y="979"/>
                      </a:lnTo>
                      <a:lnTo>
                        <a:pt x="312" y="1022"/>
                      </a:lnTo>
                      <a:lnTo>
                        <a:pt x="432" y="1032"/>
                      </a:lnTo>
                      <a:lnTo>
                        <a:pt x="484" y="1032"/>
                      </a:lnTo>
                      <a:lnTo>
                        <a:pt x="546" y="1022"/>
                      </a:lnTo>
                      <a:lnTo>
                        <a:pt x="625" y="995"/>
                      </a:lnTo>
                      <a:lnTo>
                        <a:pt x="703" y="958"/>
                      </a:lnTo>
                      <a:lnTo>
                        <a:pt x="791" y="895"/>
                      </a:lnTo>
                      <a:lnTo>
                        <a:pt x="848" y="836"/>
                      </a:lnTo>
                      <a:lnTo>
                        <a:pt x="890" y="773"/>
                      </a:lnTo>
                      <a:lnTo>
                        <a:pt x="911" y="720"/>
                      </a:lnTo>
                      <a:lnTo>
                        <a:pt x="926" y="683"/>
                      </a:lnTo>
                      <a:lnTo>
                        <a:pt x="932" y="662"/>
                      </a:lnTo>
                      <a:lnTo>
                        <a:pt x="932" y="651"/>
                      </a:lnTo>
                      <a:lnTo>
                        <a:pt x="926" y="646"/>
                      </a:lnTo>
                      <a:lnTo>
                        <a:pt x="895" y="646"/>
                      </a:lnTo>
                      <a:lnTo>
                        <a:pt x="885" y="656"/>
                      </a:lnTo>
                      <a:lnTo>
                        <a:pt x="879" y="667"/>
                      </a:lnTo>
                      <a:lnTo>
                        <a:pt x="843" y="757"/>
                      </a:lnTo>
                      <a:lnTo>
                        <a:pt x="781" y="836"/>
                      </a:lnTo>
                      <a:lnTo>
                        <a:pt x="713" y="900"/>
                      </a:lnTo>
                      <a:lnTo>
                        <a:pt x="630" y="942"/>
                      </a:lnTo>
                      <a:lnTo>
                        <a:pt x="541" y="974"/>
                      </a:lnTo>
                      <a:lnTo>
                        <a:pt x="458" y="985"/>
                      </a:lnTo>
                      <a:lnTo>
                        <a:pt x="390" y="979"/>
                      </a:lnTo>
                      <a:lnTo>
                        <a:pt x="328" y="964"/>
                      </a:lnTo>
                      <a:lnTo>
                        <a:pt x="271" y="932"/>
                      </a:lnTo>
                      <a:lnTo>
                        <a:pt x="219" y="889"/>
                      </a:lnTo>
                      <a:lnTo>
                        <a:pt x="177" y="836"/>
                      </a:lnTo>
                      <a:lnTo>
                        <a:pt x="151" y="762"/>
                      </a:lnTo>
                      <a:lnTo>
                        <a:pt x="141" y="672"/>
                      </a:lnTo>
                      <a:lnTo>
                        <a:pt x="141" y="641"/>
                      </a:lnTo>
                      <a:lnTo>
                        <a:pt x="151" y="577"/>
                      </a:lnTo>
                      <a:lnTo>
                        <a:pt x="167" y="503"/>
                      </a:lnTo>
                      <a:lnTo>
                        <a:pt x="198" y="413"/>
                      </a:lnTo>
                      <a:lnTo>
                        <a:pt x="245" y="318"/>
                      </a:lnTo>
                      <a:lnTo>
                        <a:pt x="312" y="227"/>
                      </a:lnTo>
                      <a:lnTo>
                        <a:pt x="396" y="153"/>
                      </a:lnTo>
                      <a:lnTo>
                        <a:pt x="489" y="95"/>
                      </a:lnTo>
                      <a:lnTo>
                        <a:pt x="588" y="63"/>
                      </a:lnTo>
                      <a:lnTo>
                        <a:pt x="692" y="47"/>
                      </a:lnTo>
                      <a:lnTo>
                        <a:pt x="770" y="58"/>
                      </a:lnTo>
                      <a:lnTo>
                        <a:pt x="833" y="85"/>
                      </a:lnTo>
                      <a:lnTo>
                        <a:pt x="885" y="132"/>
                      </a:lnTo>
                      <a:lnTo>
                        <a:pt x="921" y="185"/>
                      </a:lnTo>
                      <a:lnTo>
                        <a:pt x="942" y="254"/>
                      </a:lnTo>
                      <a:lnTo>
                        <a:pt x="952" y="328"/>
                      </a:lnTo>
                      <a:lnTo>
                        <a:pt x="952" y="349"/>
                      </a:lnTo>
                      <a:lnTo>
                        <a:pt x="947" y="365"/>
                      </a:lnTo>
                      <a:lnTo>
                        <a:pt x="947" y="402"/>
                      </a:lnTo>
                      <a:lnTo>
                        <a:pt x="952" y="402"/>
                      </a:lnTo>
                      <a:lnTo>
                        <a:pt x="958" y="408"/>
                      </a:lnTo>
                      <a:lnTo>
                        <a:pt x="984" y="408"/>
                      </a:lnTo>
                      <a:lnTo>
                        <a:pt x="999" y="392"/>
                      </a:lnTo>
                      <a:lnTo>
                        <a:pt x="999" y="376"/>
                      </a:lnTo>
                      <a:lnTo>
                        <a:pt x="108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rtl="0"/>
                  <a:endParaRPr lang="en-US" sz="1013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6</a:t>
            </a:fld>
            <a:endParaRPr lang="en-US"/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1471083" y="3800044"/>
            <a:ext cx="61965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P.G.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Kazansky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and 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P.St.J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. Russell, Optics Comm.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110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611 (1994). 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Calibri"/>
              </a:rPr>
              <a:t>Margulis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et al., </a:t>
            </a:r>
            <a:r>
              <a:rPr lang="de-DE" sz="1200" dirty="0" err="1">
                <a:solidFill>
                  <a:srgbClr val="000000"/>
                </a:solidFill>
                <a:latin typeface="Calibri"/>
              </a:rPr>
              <a:t>Opt</a:t>
            </a:r>
            <a:r>
              <a:rPr lang="de-DE" sz="1200" dirty="0">
                <a:solidFill>
                  <a:srgbClr val="000000"/>
                </a:solidFill>
                <a:latin typeface="Calibri"/>
              </a:rPr>
              <a:t>. Express </a:t>
            </a:r>
            <a:r>
              <a:rPr lang="de-DE" sz="1200" b="1" dirty="0">
                <a:solidFill>
                  <a:srgbClr val="000000"/>
                </a:solidFill>
                <a:latin typeface="Calibri"/>
              </a:rPr>
              <a:t>17</a:t>
            </a:r>
            <a:r>
              <a:rPr lang="de-DE" sz="1200" dirty="0">
                <a:solidFill>
                  <a:srgbClr val="000000"/>
                </a:solidFill>
                <a:latin typeface="Calibri"/>
              </a:rPr>
              <a:t>, 15534 (2009)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J. Zhang and L. Qian, JOSA B,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26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1412 (2008)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P. G.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Kazansky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et al., Opt.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Lett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34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2483 (2009)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E. Y. Zhu et al., Opt.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Lett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35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1530 (2010), JOSA B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27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2410 (2010)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</a:rPr>
              <a:t>H. An and S. Fleming, Opt. Express, 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20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7436 (2012)</a:t>
            </a:r>
          </a:p>
        </p:txBody>
      </p:sp>
    </p:spTree>
    <p:extLst>
      <p:ext uri="{BB962C8B-B14F-4D97-AF65-F5344CB8AC3E}">
        <p14:creationId xmlns:p14="http://schemas.microsoft.com/office/powerpoint/2010/main" val="1673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45999" y="1166814"/>
            <a:ext cx="5983503" cy="3485419"/>
            <a:chOff x="403997" y="1555752"/>
            <a:chExt cx="7978003" cy="4647226"/>
          </a:xfrm>
        </p:grpSpPr>
        <p:pic>
          <p:nvPicPr>
            <p:cNvPr id="6" name="Picture 3" descr="C:\Users\me\Desktop\40Apr16_CLEO_presentation\40Apr27_CLEO_Presentation\22Oct08_ASC097_SHG_PolScan-bSHG+PolScan\SHG.bmp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75" t="1674" r="2067" b="2929"/>
            <a:stretch>
              <a:fillRect/>
            </a:stretch>
          </p:blipFill>
          <p:spPr bwMode="auto">
            <a:xfrm>
              <a:off x="1152281" y="1745584"/>
              <a:ext cx="6871366" cy="4166679"/>
            </a:xfrm>
            <a:prstGeom prst="rect">
              <a:avLst/>
            </a:prstGeom>
            <a:noFill/>
          </p:spPr>
        </p:pic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1324582" y="5864423"/>
              <a:ext cx="7057418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 768       769       770       771       772       773       774       775      776</a:t>
              </a:r>
            </a:p>
          </p:txBody>
        </p:sp>
        <p:grpSp>
          <p:nvGrpSpPr>
            <p:cNvPr id="7" name="Group 92"/>
            <p:cNvGrpSpPr/>
            <p:nvPr/>
          </p:nvGrpSpPr>
          <p:grpSpPr>
            <a:xfrm>
              <a:off x="8049103" y="5736970"/>
              <a:ext cx="305156" cy="315639"/>
              <a:chOff x="9448800" y="4572000"/>
              <a:chExt cx="349250" cy="377421"/>
            </a:xfrm>
          </p:grpSpPr>
          <p:sp>
            <p:nvSpPr>
              <p:cNvPr id="8" name="Freeform 49"/>
              <p:cNvSpPr>
                <a:spLocks/>
              </p:cNvSpPr>
              <p:nvPr/>
            </p:nvSpPr>
            <p:spPr bwMode="auto">
              <a:xfrm>
                <a:off x="9448800" y="4800600"/>
                <a:ext cx="94543" cy="123145"/>
              </a:xfrm>
              <a:custGeom>
                <a:avLst/>
                <a:gdLst>
                  <a:gd name="T0" fmla="*/ 466 w 778"/>
                  <a:gd name="T1" fmla="*/ 585 h 1012"/>
                  <a:gd name="T2" fmla="*/ 490 w 778"/>
                  <a:gd name="T3" fmla="*/ 640 h 1012"/>
                  <a:gd name="T4" fmla="*/ 514 w 778"/>
                  <a:gd name="T5" fmla="*/ 699 h 1012"/>
                  <a:gd name="T6" fmla="*/ 538 w 778"/>
                  <a:gd name="T7" fmla="*/ 754 h 1012"/>
                  <a:gd name="T8" fmla="*/ 559 w 778"/>
                  <a:gd name="T9" fmla="*/ 808 h 1012"/>
                  <a:gd name="T10" fmla="*/ 581 w 778"/>
                  <a:gd name="T11" fmla="*/ 859 h 1012"/>
                  <a:gd name="T12" fmla="*/ 600 w 778"/>
                  <a:gd name="T13" fmla="*/ 903 h 1012"/>
                  <a:gd name="T14" fmla="*/ 614 w 778"/>
                  <a:gd name="T15" fmla="*/ 936 h 1012"/>
                  <a:gd name="T16" fmla="*/ 634 w 778"/>
                  <a:gd name="T17" fmla="*/ 975 h 1012"/>
                  <a:gd name="T18" fmla="*/ 653 w 778"/>
                  <a:gd name="T19" fmla="*/ 995 h 1012"/>
                  <a:gd name="T20" fmla="*/ 672 w 778"/>
                  <a:gd name="T21" fmla="*/ 1004 h 1012"/>
                  <a:gd name="T22" fmla="*/ 691 w 778"/>
                  <a:gd name="T23" fmla="*/ 1009 h 1012"/>
                  <a:gd name="T24" fmla="*/ 754 w 778"/>
                  <a:gd name="T25" fmla="*/ 1009 h 1012"/>
                  <a:gd name="T26" fmla="*/ 768 w 778"/>
                  <a:gd name="T27" fmla="*/ 1007 h 1012"/>
                  <a:gd name="T28" fmla="*/ 775 w 778"/>
                  <a:gd name="T29" fmla="*/ 1002 h 1012"/>
                  <a:gd name="T30" fmla="*/ 778 w 778"/>
                  <a:gd name="T31" fmla="*/ 992 h 1012"/>
                  <a:gd name="T32" fmla="*/ 778 w 778"/>
                  <a:gd name="T33" fmla="*/ 987 h 1012"/>
                  <a:gd name="T34" fmla="*/ 775 w 778"/>
                  <a:gd name="T35" fmla="*/ 983 h 1012"/>
                  <a:gd name="T36" fmla="*/ 771 w 778"/>
                  <a:gd name="T37" fmla="*/ 978 h 1012"/>
                  <a:gd name="T38" fmla="*/ 756 w 778"/>
                  <a:gd name="T39" fmla="*/ 958 h 1012"/>
                  <a:gd name="T40" fmla="*/ 742 w 778"/>
                  <a:gd name="T41" fmla="*/ 934 h 1012"/>
                  <a:gd name="T42" fmla="*/ 735 w 778"/>
                  <a:gd name="T43" fmla="*/ 917 h 1012"/>
                  <a:gd name="T44" fmla="*/ 389 w 778"/>
                  <a:gd name="T45" fmla="*/ 92 h 1012"/>
                  <a:gd name="T46" fmla="*/ 384 w 778"/>
                  <a:gd name="T47" fmla="*/ 80 h 1012"/>
                  <a:gd name="T48" fmla="*/ 377 w 778"/>
                  <a:gd name="T49" fmla="*/ 68 h 1012"/>
                  <a:gd name="T50" fmla="*/ 365 w 778"/>
                  <a:gd name="T51" fmla="*/ 51 h 1012"/>
                  <a:gd name="T52" fmla="*/ 348 w 778"/>
                  <a:gd name="T53" fmla="*/ 36 h 1012"/>
                  <a:gd name="T54" fmla="*/ 324 w 778"/>
                  <a:gd name="T55" fmla="*/ 22 h 1012"/>
                  <a:gd name="T56" fmla="*/ 293 w 778"/>
                  <a:gd name="T57" fmla="*/ 12 h 1012"/>
                  <a:gd name="T58" fmla="*/ 252 w 778"/>
                  <a:gd name="T59" fmla="*/ 5 h 1012"/>
                  <a:gd name="T60" fmla="*/ 199 w 778"/>
                  <a:gd name="T61" fmla="*/ 0 h 1012"/>
                  <a:gd name="T62" fmla="*/ 187 w 778"/>
                  <a:gd name="T63" fmla="*/ 0 h 1012"/>
                  <a:gd name="T64" fmla="*/ 180 w 778"/>
                  <a:gd name="T65" fmla="*/ 2 h 1012"/>
                  <a:gd name="T66" fmla="*/ 175 w 778"/>
                  <a:gd name="T67" fmla="*/ 2 h 1012"/>
                  <a:gd name="T68" fmla="*/ 170 w 778"/>
                  <a:gd name="T69" fmla="*/ 5 h 1012"/>
                  <a:gd name="T70" fmla="*/ 168 w 778"/>
                  <a:gd name="T71" fmla="*/ 9 h 1012"/>
                  <a:gd name="T72" fmla="*/ 163 w 778"/>
                  <a:gd name="T73" fmla="*/ 14 h 1012"/>
                  <a:gd name="T74" fmla="*/ 163 w 778"/>
                  <a:gd name="T75" fmla="*/ 29 h 1012"/>
                  <a:gd name="T76" fmla="*/ 173 w 778"/>
                  <a:gd name="T77" fmla="*/ 39 h 1012"/>
                  <a:gd name="T78" fmla="*/ 177 w 778"/>
                  <a:gd name="T79" fmla="*/ 39 h 1012"/>
                  <a:gd name="T80" fmla="*/ 182 w 778"/>
                  <a:gd name="T81" fmla="*/ 41 h 1012"/>
                  <a:gd name="T82" fmla="*/ 185 w 778"/>
                  <a:gd name="T83" fmla="*/ 41 h 1012"/>
                  <a:gd name="T84" fmla="*/ 199 w 778"/>
                  <a:gd name="T85" fmla="*/ 43 h 1012"/>
                  <a:gd name="T86" fmla="*/ 214 w 778"/>
                  <a:gd name="T87" fmla="*/ 48 h 1012"/>
                  <a:gd name="T88" fmla="*/ 228 w 778"/>
                  <a:gd name="T89" fmla="*/ 58 h 1012"/>
                  <a:gd name="T90" fmla="*/ 245 w 778"/>
                  <a:gd name="T91" fmla="*/ 73 h 1012"/>
                  <a:gd name="T92" fmla="*/ 259 w 778"/>
                  <a:gd name="T93" fmla="*/ 97 h 1012"/>
                  <a:gd name="T94" fmla="*/ 276 w 778"/>
                  <a:gd name="T95" fmla="*/ 131 h 1012"/>
                  <a:gd name="T96" fmla="*/ 362 w 778"/>
                  <a:gd name="T97" fmla="*/ 332 h 1012"/>
                  <a:gd name="T98" fmla="*/ 446 w 778"/>
                  <a:gd name="T99" fmla="*/ 531 h 1012"/>
                  <a:gd name="T100" fmla="*/ 26 w 778"/>
                  <a:gd name="T101" fmla="*/ 912 h 1012"/>
                  <a:gd name="T102" fmla="*/ 12 w 778"/>
                  <a:gd name="T103" fmla="*/ 927 h 1012"/>
                  <a:gd name="T104" fmla="*/ 2 w 778"/>
                  <a:gd name="T105" fmla="*/ 944 h 1012"/>
                  <a:gd name="T106" fmla="*/ 0 w 778"/>
                  <a:gd name="T107" fmla="*/ 963 h 1012"/>
                  <a:gd name="T108" fmla="*/ 5 w 778"/>
                  <a:gd name="T109" fmla="*/ 985 h 1012"/>
                  <a:gd name="T110" fmla="*/ 17 w 778"/>
                  <a:gd name="T111" fmla="*/ 1000 h 1012"/>
                  <a:gd name="T112" fmla="*/ 31 w 778"/>
                  <a:gd name="T113" fmla="*/ 1009 h 1012"/>
                  <a:gd name="T114" fmla="*/ 48 w 778"/>
                  <a:gd name="T115" fmla="*/ 1012 h 1012"/>
                  <a:gd name="T116" fmla="*/ 72 w 778"/>
                  <a:gd name="T117" fmla="*/ 1007 h 1012"/>
                  <a:gd name="T118" fmla="*/ 86 w 778"/>
                  <a:gd name="T119" fmla="*/ 997 h 1012"/>
                  <a:gd name="T120" fmla="*/ 96 w 778"/>
                  <a:gd name="T121" fmla="*/ 990 h 1012"/>
                  <a:gd name="T122" fmla="*/ 466 w 778"/>
                  <a:gd name="T123" fmla="*/ 585 h 1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8"/>
                  <a:gd name="T187" fmla="*/ 0 h 1012"/>
                  <a:gd name="T188" fmla="*/ 778 w 778"/>
                  <a:gd name="T189" fmla="*/ 1012 h 10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8" h="1012">
                    <a:moveTo>
                      <a:pt x="466" y="585"/>
                    </a:moveTo>
                    <a:lnTo>
                      <a:pt x="490" y="640"/>
                    </a:lnTo>
                    <a:lnTo>
                      <a:pt x="514" y="699"/>
                    </a:lnTo>
                    <a:lnTo>
                      <a:pt x="538" y="754"/>
                    </a:lnTo>
                    <a:lnTo>
                      <a:pt x="559" y="808"/>
                    </a:lnTo>
                    <a:lnTo>
                      <a:pt x="581" y="859"/>
                    </a:lnTo>
                    <a:lnTo>
                      <a:pt x="600" y="903"/>
                    </a:lnTo>
                    <a:lnTo>
                      <a:pt x="614" y="936"/>
                    </a:lnTo>
                    <a:lnTo>
                      <a:pt x="634" y="975"/>
                    </a:lnTo>
                    <a:lnTo>
                      <a:pt x="653" y="995"/>
                    </a:lnTo>
                    <a:lnTo>
                      <a:pt x="672" y="1004"/>
                    </a:lnTo>
                    <a:lnTo>
                      <a:pt x="691" y="1009"/>
                    </a:lnTo>
                    <a:lnTo>
                      <a:pt x="754" y="1009"/>
                    </a:lnTo>
                    <a:lnTo>
                      <a:pt x="768" y="1007"/>
                    </a:lnTo>
                    <a:lnTo>
                      <a:pt x="775" y="1002"/>
                    </a:lnTo>
                    <a:lnTo>
                      <a:pt x="778" y="992"/>
                    </a:lnTo>
                    <a:lnTo>
                      <a:pt x="778" y="987"/>
                    </a:lnTo>
                    <a:lnTo>
                      <a:pt x="775" y="983"/>
                    </a:lnTo>
                    <a:lnTo>
                      <a:pt x="771" y="978"/>
                    </a:lnTo>
                    <a:lnTo>
                      <a:pt x="756" y="958"/>
                    </a:lnTo>
                    <a:lnTo>
                      <a:pt x="742" y="934"/>
                    </a:lnTo>
                    <a:lnTo>
                      <a:pt x="735" y="917"/>
                    </a:lnTo>
                    <a:lnTo>
                      <a:pt x="389" y="92"/>
                    </a:lnTo>
                    <a:lnTo>
                      <a:pt x="384" y="80"/>
                    </a:lnTo>
                    <a:lnTo>
                      <a:pt x="377" y="68"/>
                    </a:lnTo>
                    <a:lnTo>
                      <a:pt x="365" y="51"/>
                    </a:lnTo>
                    <a:lnTo>
                      <a:pt x="348" y="36"/>
                    </a:lnTo>
                    <a:lnTo>
                      <a:pt x="324" y="22"/>
                    </a:lnTo>
                    <a:lnTo>
                      <a:pt x="293" y="12"/>
                    </a:lnTo>
                    <a:lnTo>
                      <a:pt x="252" y="5"/>
                    </a:lnTo>
                    <a:lnTo>
                      <a:pt x="199" y="0"/>
                    </a:lnTo>
                    <a:lnTo>
                      <a:pt x="187" y="0"/>
                    </a:lnTo>
                    <a:lnTo>
                      <a:pt x="180" y="2"/>
                    </a:lnTo>
                    <a:lnTo>
                      <a:pt x="175" y="2"/>
                    </a:lnTo>
                    <a:lnTo>
                      <a:pt x="170" y="5"/>
                    </a:lnTo>
                    <a:lnTo>
                      <a:pt x="168" y="9"/>
                    </a:lnTo>
                    <a:lnTo>
                      <a:pt x="163" y="14"/>
                    </a:lnTo>
                    <a:lnTo>
                      <a:pt x="163" y="2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2" y="41"/>
                    </a:lnTo>
                    <a:lnTo>
                      <a:pt x="185" y="41"/>
                    </a:lnTo>
                    <a:lnTo>
                      <a:pt x="199" y="43"/>
                    </a:lnTo>
                    <a:lnTo>
                      <a:pt x="214" y="48"/>
                    </a:lnTo>
                    <a:lnTo>
                      <a:pt x="228" y="58"/>
                    </a:lnTo>
                    <a:lnTo>
                      <a:pt x="245" y="73"/>
                    </a:lnTo>
                    <a:lnTo>
                      <a:pt x="259" y="97"/>
                    </a:lnTo>
                    <a:lnTo>
                      <a:pt x="276" y="131"/>
                    </a:lnTo>
                    <a:lnTo>
                      <a:pt x="362" y="332"/>
                    </a:lnTo>
                    <a:lnTo>
                      <a:pt x="446" y="531"/>
                    </a:lnTo>
                    <a:lnTo>
                      <a:pt x="26" y="912"/>
                    </a:lnTo>
                    <a:lnTo>
                      <a:pt x="12" y="927"/>
                    </a:lnTo>
                    <a:lnTo>
                      <a:pt x="2" y="944"/>
                    </a:lnTo>
                    <a:lnTo>
                      <a:pt x="0" y="963"/>
                    </a:lnTo>
                    <a:lnTo>
                      <a:pt x="5" y="985"/>
                    </a:lnTo>
                    <a:lnTo>
                      <a:pt x="17" y="1000"/>
                    </a:lnTo>
                    <a:lnTo>
                      <a:pt x="31" y="1009"/>
                    </a:lnTo>
                    <a:lnTo>
                      <a:pt x="48" y="1012"/>
                    </a:lnTo>
                    <a:lnTo>
                      <a:pt x="72" y="1007"/>
                    </a:lnTo>
                    <a:lnTo>
                      <a:pt x="86" y="997"/>
                    </a:lnTo>
                    <a:lnTo>
                      <a:pt x="96" y="990"/>
                    </a:lnTo>
                    <a:lnTo>
                      <a:pt x="466" y="58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9" name="Freeform 50"/>
              <p:cNvSpPr>
                <a:spLocks/>
              </p:cNvSpPr>
              <p:nvPr/>
            </p:nvSpPr>
            <p:spPr bwMode="auto">
              <a:xfrm>
                <a:off x="9567769" y="4859009"/>
                <a:ext cx="85551" cy="90412"/>
              </a:xfrm>
              <a:custGeom>
                <a:avLst/>
                <a:gdLst>
                  <a:gd name="T0" fmla="*/ 702 w 704"/>
                  <a:gd name="T1" fmla="*/ 8 h 743"/>
                  <a:gd name="T2" fmla="*/ 694 w 704"/>
                  <a:gd name="T3" fmla="*/ 0 h 743"/>
                  <a:gd name="T4" fmla="*/ 670 w 704"/>
                  <a:gd name="T5" fmla="*/ 8 h 743"/>
                  <a:gd name="T6" fmla="*/ 625 w 704"/>
                  <a:gd name="T7" fmla="*/ 61 h 743"/>
                  <a:gd name="T8" fmla="*/ 577 w 704"/>
                  <a:gd name="T9" fmla="*/ 39 h 743"/>
                  <a:gd name="T10" fmla="*/ 473 w 704"/>
                  <a:gd name="T11" fmla="*/ 3 h 743"/>
                  <a:gd name="T12" fmla="*/ 296 w 704"/>
                  <a:gd name="T13" fmla="*/ 25 h 743"/>
                  <a:gd name="T14" fmla="*/ 159 w 704"/>
                  <a:gd name="T15" fmla="*/ 131 h 743"/>
                  <a:gd name="T16" fmla="*/ 135 w 704"/>
                  <a:gd name="T17" fmla="*/ 267 h 743"/>
                  <a:gd name="T18" fmla="*/ 219 w 704"/>
                  <a:gd name="T19" fmla="*/ 357 h 743"/>
                  <a:gd name="T20" fmla="*/ 317 w 704"/>
                  <a:gd name="T21" fmla="*/ 386 h 743"/>
                  <a:gd name="T22" fmla="*/ 377 w 704"/>
                  <a:gd name="T23" fmla="*/ 398 h 743"/>
                  <a:gd name="T24" fmla="*/ 466 w 704"/>
                  <a:gd name="T25" fmla="*/ 420 h 743"/>
                  <a:gd name="T26" fmla="*/ 512 w 704"/>
                  <a:gd name="T27" fmla="*/ 444 h 743"/>
                  <a:gd name="T28" fmla="*/ 550 w 704"/>
                  <a:gd name="T29" fmla="*/ 522 h 743"/>
                  <a:gd name="T30" fmla="*/ 500 w 704"/>
                  <a:gd name="T31" fmla="*/ 626 h 743"/>
                  <a:gd name="T32" fmla="*/ 373 w 704"/>
                  <a:gd name="T33" fmla="*/ 692 h 743"/>
                  <a:gd name="T34" fmla="*/ 265 w 704"/>
                  <a:gd name="T35" fmla="*/ 694 h 743"/>
                  <a:gd name="T36" fmla="*/ 176 w 704"/>
                  <a:gd name="T37" fmla="*/ 675 h 743"/>
                  <a:gd name="T38" fmla="*/ 109 w 704"/>
                  <a:gd name="T39" fmla="*/ 619 h 743"/>
                  <a:gd name="T40" fmla="*/ 92 w 704"/>
                  <a:gd name="T41" fmla="*/ 534 h 743"/>
                  <a:gd name="T42" fmla="*/ 99 w 704"/>
                  <a:gd name="T43" fmla="*/ 507 h 743"/>
                  <a:gd name="T44" fmla="*/ 92 w 704"/>
                  <a:gd name="T45" fmla="*/ 493 h 743"/>
                  <a:gd name="T46" fmla="*/ 70 w 704"/>
                  <a:gd name="T47" fmla="*/ 488 h 743"/>
                  <a:gd name="T48" fmla="*/ 53 w 704"/>
                  <a:gd name="T49" fmla="*/ 510 h 743"/>
                  <a:gd name="T50" fmla="*/ 3 w 704"/>
                  <a:gd name="T51" fmla="*/ 719 h 743"/>
                  <a:gd name="T52" fmla="*/ 3 w 704"/>
                  <a:gd name="T53" fmla="*/ 738 h 743"/>
                  <a:gd name="T54" fmla="*/ 22 w 704"/>
                  <a:gd name="T55" fmla="*/ 743 h 743"/>
                  <a:gd name="T56" fmla="*/ 65 w 704"/>
                  <a:gd name="T57" fmla="*/ 702 h 743"/>
                  <a:gd name="T58" fmla="*/ 128 w 704"/>
                  <a:gd name="T59" fmla="*/ 702 h 743"/>
                  <a:gd name="T60" fmla="*/ 265 w 704"/>
                  <a:gd name="T61" fmla="*/ 740 h 743"/>
                  <a:gd name="T62" fmla="*/ 430 w 704"/>
                  <a:gd name="T63" fmla="*/ 721 h 743"/>
                  <a:gd name="T64" fmla="*/ 565 w 704"/>
                  <a:gd name="T65" fmla="*/ 629 h 743"/>
                  <a:gd name="T66" fmla="*/ 615 w 704"/>
                  <a:gd name="T67" fmla="*/ 498 h 743"/>
                  <a:gd name="T68" fmla="*/ 562 w 704"/>
                  <a:gd name="T69" fmla="*/ 384 h 743"/>
                  <a:gd name="T70" fmla="*/ 442 w 704"/>
                  <a:gd name="T71" fmla="*/ 333 h 743"/>
                  <a:gd name="T72" fmla="*/ 363 w 704"/>
                  <a:gd name="T73" fmla="*/ 316 h 743"/>
                  <a:gd name="T74" fmla="*/ 284 w 704"/>
                  <a:gd name="T75" fmla="*/ 296 h 743"/>
                  <a:gd name="T76" fmla="*/ 229 w 704"/>
                  <a:gd name="T77" fmla="*/ 270 h 743"/>
                  <a:gd name="T78" fmla="*/ 195 w 704"/>
                  <a:gd name="T79" fmla="*/ 202 h 743"/>
                  <a:gd name="T80" fmla="*/ 262 w 704"/>
                  <a:gd name="T81" fmla="*/ 92 h 743"/>
                  <a:gd name="T82" fmla="*/ 421 w 704"/>
                  <a:gd name="T83" fmla="*/ 44 h 743"/>
                  <a:gd name="T84" fmla="*/ 519 w 704"/>
                  <a:gd name="T85" fmla="*/ 61 h 743"/>
                  <a:gd name="T86" fmla="*/ 591 w 704"/>
                  <a:gd name="T87" fmla="*/ 124 h 743"/>
                  <a:gd name="T88" fmla="*/ 608 w 704"/>
                  <a:gd name="T89" fmla="*/ 226 h 743"/>
                  <a:gd name="T90" fmla="*/ 610 w 704"/>
                  <a:gd name="T91" fmla="*/ 250 h 743"/>
                  <a:gd name="T92" fmla="*/ 644 w 704"/>
                  <a:gd name="T93" fmla="*/ 250 h 743"/>
                  <a:gd name="T94" fmla="*/ 649 w 704"/>
                  <a:gd name="T95" fmla="*/ 233 h 7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4"/>
                  <a:gd name="T145" fmla="*/ 0 h 743"/>
                  <a:gd name="T146" fmla="*/ 704 w 704"/>
                  <a:gd name="T147" fmla="*/ 743 h 7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4" h="743">
                    <a:moveTo>
                      <a:pt x="704" y="15"/>
                    </a:moveTo>
                    <a:lnTo>
                      <a:pt x="704" y="10"/>
                    </a:lnTo>
                    <a:lnTo>
                      <a:pt x="702" y="8"/>
                    </a:lnTo>
                    <a:lnTo>
                      <a:pt x="702" y="5"/>
                    </a:lnTo>
                    <a:lnTo>
                      <a:pt x="697" y="3"/>
                    </a:lnTo>
                    <a:lnTo>
                      <a:pt x="694" y="0"/>
                    </a:lnTo>
                    <a:lnTo>
                      <a:pt x="680" y="0"/>
                    </a:lnTo>
                    <a:lnTo>
                      <a:pt x="675" y="5"/>
                    </a:lnTo>
                    <a:lnTo>
                      <a:pt x="670" y="8"/>
                    </a:lnTo>
                    <a:lnTo>
                      <a:pt x="666" y="15"/>
                    </a:lnTo>
                    <a:lnTo>
                      <a:pt x="654" y="27"/>
                    </a:lnTo>
                    <a:lnTo>
                      <a:pt x="625" y="61"/>
                    </a:lnTo>
                    <a:lnTo>
                      <a:pt x="613" y="73"/>
                    </a:lnTo>
                    <a:lnTo>
                      <a:pt x="598" y="56"/>
                    </a:lnTo>
                    <a:lnTo>
                      <a:pt x="577" y="39"/>
                    </a:lnTo>
                    <a:lnTo>
                      <a:pt x="548" y="25"/>
                    </a:lnTo>
                    <a:lnTo>
                      <a:pt x="514" y="12"/>
                    </a:lnTo>
                    <a:lnTo>
                      <a:pt x="473" y="3"/>
                    </a:lnTo>
                    <a:lnTo>
                      <a:pt x="423" y="0"/>
                    </a:lnTo>
                    <a:lnTo>
                      <a:pt x="358" y="8"/>
                    </a:lnTo>
                    <a:lnTo>
                      <a:pt x="296" y="25"/>
                    </a:lnTo>
                    <a:lnTo>
                      <a:pt x="241" y="54"/>
                    </a:lnTo>
                    <a:lnTo>
                      <a:pt x="195" y="90"/>
                    </a:lnTo>
                    <a:lnTo>
                      <a:pt x="159" y="131"/>
                    </a:lnTo>
                    <a:lnTo>
                      <a:pt x="137" y="177"/>
                    </a:lnTo>
                    <a:lnTo>
                      <a:pt x="128" y="226"/>
                    </a:lnTo>
                    <a:lnTo>
                      <a:pt x="135" y="267"/>
                    </a:lnTo>
                    <a:lnTo>
                      <a:pt x="154" y="304"/>
                    </a:lnTo>
                    <a:lnTo>
                      <a:pt x="181" y="335"/>
                    </a:lnTo>
                    <a:lnTo>
                      <a:pt x="219" y="357"/>
                    </a:lnTo>
                    <a:lnTo>
                      <a:pt x="262" y="374"/>
                    </a:lnTo>
                    <a:lnTo>
                      <a:pt x="291" y="381"/>
                    </a:lnTo>
                    <a:lnTo>
                      <a:pt x="317" y="386"/>
                    </a:lnTo>
                    <a:lnTo>
                      <a:pt x="341" y="391"/>
                    </a:lnTo>
                    <a:lnTo>
                      <a:pt x="363" y="396"/>
                    </a:lnTo>
                    <a:lnTo>
                      <a:pt x="377" y="398"/>
                    </a:lnTo>
                    <a:lnTo>
                      <a:pt x="416" y="406"/>
                    </a:lnTo>
                    <a:lnTo>
                      <a:pt x="445" y="413"/>
                    </a:lnTo>
                    <a:lnTo>
                      <a:pt x="466" y="420"/>
                    </a:lnTo>
                    <a:lnTo>
                      <a:pt x="483" y="427"/>
                    </a:lnTo>
                    <a:lnTo>
                      <a:pt x="497" y="435"/>
                    </a:lnTo>
                    <a:lnTo>
                      <a:pt x="512" y="444"/>
                    </a:lnTo>
                    <a:lnTo>
                      <a:pt x="531" y="466"/>
                    </a:lnTo>
                    <a:lnTo>
                      <a:pt x="546" y="490"/>
                    </a:lnTo>
                    <a:lnTo>
                      <a:pt x="550" y="522"/>
                    </a:lnTo>
                    <a:lnTo>
                      <a:pt x="543" y="558"/>
                    </a:lnTo>
                    <a:lnTo>
                      <a:pt x="526" y="592"/>
                    </a:lnTo>
                    <a:lnTo>
                      <a:pt x="500" y="626"/>
                    </a:lnTo>
                    <a:lnTo>
                      <a:pt x="466" y="653"/>
                    </a:lnTo>
                    <a:lnTo>
                      <a:pt x="423" y="677"/>
                    </a:lnTo>
                    <a:lnTo>
                      <a:pt x="373" y="692"/>
                    </a:lnTo>
                    <a:lnTo>
                      <a:pt x="315" y="697"/>
                    </a:lnTo>
                    <a:lnTo>
                      <a:pt x="291" y="697"/>
                    </a:lnTo>
                    <a:lnTo>
                      <a:pt x="265" y="694"/>
                    </a:lnTo>
                    <a:lnTo>
                      <a:pt x="233" y="689"/>
                    </a:lnTo>
                    <a:lnTo>
                      <a:pt x="205" y="685"/>
                    </a:lnTo>
                    <a:lnTo>
                      <a:pt x="176" y="675"/>
                    </a:lnTo>
                    <a:lnTo>
                      <a:pt x="149" y="660"/>
                    </a:lnTo>
                    <a:lnTo>
                      <a:pt x="125" y="643"/>
                    </a:lnTo>
                    <a:lnTo>
                      <a:pt x="109" y="619"/>
                    </a:lnTo>
                    <a:lnTo>
                      <a:pt x="97" y="590"/>
                    </a:lnTo>
                    <a:lnTo>
                      <a:pt x="92" y="556"/>
                    </a:lnTo>
                    <a:lnTo>
                      <a:pt x="92" y="534"/>
                    </a:lnTo>
                    <a:lnTo>
                      <a:pt x="97" y="512"/>
                    </a:lnTo>
                    <a:lnTo>
                      <a:pt x="97" y="510"/>
                    </a:lnTo>
                    <a:lnTo>
                      <a:pt x="99" y="507"/>
                    </a:lnTo>
                    <a:lnTo>
                      <a:pt x="99" y="500"/>
                    </a:lnTo>
                    <a:lnTo>
                      <a:pt x="97" y="495"/>
                    </a:lnTo>
                    <a:lnTo>
                      <a:pt x="92" y="493"/>
                    </a:lnTo>
                    <a:lnTo>
                      <a:pt x="89" y="490"/>
                    </a:lnTo>
                    <a:lnTo>
                      <a:pt x="84" y="488"/>
                    </a:lnTo>
                    <a:lnTo>
                      <a:pt x="70" y="488"/>
                    </a:lnTo>
                    <a:lnTo>
                      <a:pt x="60" y="493"/>
                    </a:lnTo>
                    <a:lnTo>
                      <a:pt x="56" y="500"/>
                    </a:lnTo>
                    <a:lnTo>
                      <a:pt x="53" y="510"/>
                    </a:lnTo>
                    <a:lnTo>
                      <a:pt x="5" y="714"/>
                    </a:lnTo>
                    <a:lnTo>
                      <a:pt x="5" y="716"/>
                    </a:lnTo>
                    <a:lnTo>
                      <a:pt x="3" y="719"/>
                    </a:lnTo>
                    <a:lnTo>
                      <a:pt x="0" y="723"/>
                    </a:lnTo>
                    <a:lnTo>
                      <a:pt x="0" y="733"/>
                    </a:lnTo>
                    <a:lnTo>
                      <a:pt x="3" y="738"/>
                    </a:lnTo>
                    <a:lnTo>
                      <a:pt x="5" y="740"/>
                    </a:lnTo>
                    <a:lnTo>
                      <a:pt x="10" y="743"/>
                    </a:lnTo>
                    <a:lnTo>
                      <a:pt x="22" y="743"/>
                    </a:lnTo>
                    <a:lnTo>
                      <a:pt x="24" y="740"/>
                    </a:lnTo>
                    <a:lnTo>
                      <a:pt x="29" y="738"/>
                    </a:lnTo>
                    <a:lnTo>
                      <a:pt x="65" y="702"/>
                    </a:lnTo>
                    <a:lnTo>
                      <a:pt x="80" y="685"/>
                    </a:lnTo>
                    <a:lnTo>
                      <a:pt x="89" y="672"/>
                    </a:lnTo>
                    <a:lnTo>
                      <a:pt x="128" y="702"/>
                    </a:lnTo>
                    <a:lnTo>
                      <a:pt x="171" y="721"/>
                    </a:lnTo>
                    <a:lnTo>
                      <a:pt x="219" y="736"/>
                    </a:lnTo>
                    <a:lnTo>
                      <a:pt x="265" y="740"/>
                    </a:lnTo>
                    <a:lnTo>
                      <a:pt x="313" y="743"/>
                    </a:lnTo>
                    <a:lnTo>
                      <a:pt x="375" y="738"/>
                    </a:lnTo>
                    <a:lnTo>
                      <a:pt x="430" y="721"/>
                    </a:lnTo>
                    <a:lnTo>
                      <a:pt x="483" y="697"/>
                    </a:lnTo>
                    <a:lnTo>
                      <a:pt x="526" y="665"/>
                    </a:lnTo>
                    <a:lnTo>
                      <a:pt x="565" y="629"/>
                    </a:lnTo>
                    <a:lnTo>
                      <a:pt x="591" y="588"/>
                    </a:lnTo>
                    <a:lnTo>
                      <a:pt x="610" y="544"/>
                    </a:lnTo>
                    <a:lnTo>
                      <a:pt x="615" y="498"/>
                    </a:lnTo>
                    <a:lnTo>
                      <a:pt x="608" y="454"/>
                    </a:lnTo>
                    <a:lnTo>
                      <a:pt x="591" y="415"/>
                    </a:lnTo>
                    <a:lnTo>
                      <a:pt x="562" y="384"/>
                    </a:lnTo>
                    <a:lnTo>
                      <a:pt x="524" y="357"/>
                    </a:lnTo>
                    <a:lnTo>
                      <a:pt x="478" y="340"/>
                    </a:lnTo>
                    <a:lnTo>
                      <a:pt x="442" y="333"/>
                    </a:lnTo>
                    <a:lnTo>
                      <a:pt x="416" y="325"/>
                    </a:lnTo>
                    <a:lnTo>
                      <a:pt x="387" y="321"/>
                    </a:lnTo>
                    <a:lnTo>
                      <a:pt x="363" y="316"/>
                    </a:lnTo>
                    <a:lnTo>
                      <a:pt x="346" y="311"/>
                    </a:lnTo>
                    <a:lnTo>
                      <a:pt x="310" y="304"/>
                    </a:lnTo>
                    <a:lnTo>
                      <a:pt x="284" y="296"/>
                    </a:lnTo>
                    <a:lnTo>
                      <a:pt x="262" y="291"/>
                    </a:lnTo>
                    <a:lnTo>
                      <a:pt x="245" y="282"/>
                    </a:lnTo>
                    <a:lnTo>
                      <a:pt x="229" y="270"/>
                    </a:lnTo>
                    <a:lnTo>
                      <a:pt x="209" y="250"/>
                    </a:lnTo>
                    <a:lnTo>
                      <a:pt x="200" y="228"/>
                    </a:lnTo>
                    <a:lnTo>
                      <a:pt x="195" y="202"/>
                    </a:lnTo>
                    <a:lnTo>
                      <a:pt x="202" y="163"/>
                    </a:lnTo>
                    <a:lnTo>
                      <a:pt x="226" y="126"/>
                    </a:lnTo>
                    <a:lnTo>
                      <a:pt x="262" y="92"/>
                    </a:lnTo>
                    <a:lnTo>
                      <a:pt x="308" y="66"/>
                    </a:lnTo>
                    <a:lnTo>
                      <a:pt x="361" y="49"/>
                    </a:lnTo>
                    <a:lnTo>
                      <a:pt x="421" y="44"/>
                    </a:lnTo>
                    <a:lnTo>
                      <a:pt x="454" y="46"/>
                    </a:lnTo>
                    <a:lnTo>
                      <a:pt x="488" y="51"/>
                    </a:lnTo>
                    <a:lnTo>
                      <a:pt x="519" y="61"/>
                    </a:lnTo>
                    <a:lnTo>
                      <a:pt x="548" y="75"/>
                    </a:lnTo>
                    <a:lnTo>
                      <a:pt x="572" y="97"/>
                    </a:lnTo>
                    <a:lnTo>
                      <a:pt x="591" y="124"/>
                    </a:lnTo>
                    <a:lnTo>
                      <a:pt x="603" y="160"/>
                    </a:lnTo>
                    <a:lnTo>
                      <a:pt x="608" y="204"/>
                    </a:lnTo>
                    <a:lnTo>
                      <a:pt x="608" y="226"/>
                    </a:lnTo>
                    <a:lnTo>
                      <a:pt x="606" y="233"/>
                    </a:lnTo>
                    <a:lnTo>
                      <a:pt x="606" y="241"/>
                    </a:lnTo>
                    <a:lnTo>
                      <a:pt x="610" y="250"/>
                    </a:lnTo>
                    <a:lnTo>
                      <a:pt x="620" y="255"/>
                    </a:lnTo>
                    <a:lnTo>
                      <a:pt x="634" y="255"/>
                    </a:lnTo>
                    <a:lnTo>
                      <a:pt x="644" y="250"/>
                    </a:lnTo>
                    <a:lnTo>
                      <a:pt x="646" y="248"/>
                    </a:lnTo>
                    <a:lnTo>
                      <a:pt x="649" y="241"/>
                    </a:lnTo>
                    <a:lnTo>
                      <a:pt x="649" y="233"/>
                    </a:lnTo>
                    <a:lnTo>
                      <a:pt x="704" y="1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0" name="Freeform 51"/>
              <p:cNvSpPr>
                <a:spLocks/>
              </p:cNvSpPr>
              <p:nvPr/>
            </p:nvSpPr>
            <p:spPr bwMode="auto">
              <a:xfrm>
                <a:off x="9678353" y="4861686"/>
                <a:ext cx="119697" cy="85058"/>
              </a:xfrm>
              <a:custGeom>
                <a:avLst/>
                <a:gdLst>
                  <a:gd name="T0" fmla="*/ 865 w 985"/>
                  <a:gd name="T1" fmla="*/ 63 h 699"/>
                  <a:gd name="T2" fmla="*/ 910 w 985"/>
                  <a:gd name="T3" fmla="*/ 46 h 699"/>
                  <a:gd name="T4" fmla="*/ 975 w 985"/>
                  <a:gd name="T5" fmla="*/ 44 h 699"/>
                  <a:gd name="T6" fmla="*/ 985 w 985"/>
                  <a:gd name="T7" fmla="*/ 12 h 699"/>
                  <a:gd name="T8" fmla="*/ 973 w 985"/>
                  <a:gd name="T9" fmla="*/ 0 h 699"/>
                  <a:gd name="T10" fmla="*/ 898 w 985"/>
                  <a:gd name="T11" fmla="*/ 3 h 699"/>
                  <a:gd name="T12" fmla="*/ 714 w 985"/>
                  <a:gd name="T13" fmla="*/ 3 h 699"/>
                  <a:gd name="T14" fmla="*/ 663 w 985"/>
                  <a:gd name="T15" fmla="*/ 5 h 699"/>
                  <a:gd name="T16" fmla="*/ 654 w 985"/>
                  <a:gd name="T17" fmla="*/ 29 h 699"/>
                  <a:gd name="T18" fmla="*/ 663 w 985"/>
                  <a:gd name="T19" fmla="*/ 44 h 699"/>
                  <a:gd name="T20" fmla="*/ 733 w 985"/>
                  <a:gd name="T21" fmla="*/ 49 h 699"/>
                  <a:gd name="T22" fmla="*/ 754 w 985"/>
                  <a:gd name="T23" fmla="*/ 70 h 699"/>
                  <a:gd name="T24" fmla="*/ 310 w 985"/>
                  <a:gd name="T25" fmla="*/ 313 h 699"/>
                  <a:gd name="T26" fmla="*/ 375 w 985"/>
                  <a:gd name="T27" fmla="*/ 63 h 699"/>
                  <a:gd name="T28" fmla="*/ 421 w 985"/>
                  <a:gd name="T29" fmla="*/ 46 h 699"/>
                  <a:gd name="T30" fmla="*/ 486 w 985"/>
                  <a:gd name="T31" fmla="*/ 44 h 699"/>
                  <a:gd name="T32" fmla="*/ 493 w 985"/>
                  <a:gd name="T33" fmla="*/ 24 h 699"/>
                  <a:gd name="T34" fmla="*/ 493 w 985"/>
                  <a:gd name="T35" fmla="*/ 12 h 699"/>
                  <a:gd name="T36" fmla="*/ 488 w 985"/>
                  <a:gd name="T37" fmla="*/ 3 h 699"/>
                  <a:gd name="T38" fmla="*/ 442 w 985"/>
                  <a:gd name="T39" fmla="*/ 3 h 699"/>
                  <a:gd name="T40" fmla="*/ 260 w 985"/>
                  <a:gd name="T41" fmla="*/ 3 h 699"/>
                  <a:gd name="T42" fmla="*/ 181 w 985"/>
                  <a:gd name="T43" fmla="*/ 0 h 699"/>
                  <a:gd name="T44" fmla="*/ 166 w 985"/>
                  <a:gd name="T45" fmla="*/ 12 h 699"/>
                  <a:gd name="T46" fmla="*/ 166 w 985"/>
                  <a:gd name="T47" fmla="*/ 41 h 699"/>
                  <a:gd name="T48" fmla="*/ 241 w 985"/>
                  <a:gd name="T49" fmla="*/ 49 h 699"/>
                  <a:gd name="T50" fmla="*/ 262 w 985"/>
                  <a:gd name="T51" fmla="*/ 78 h 699"/>
                  <a:gd name="T52" fmla="*/ 121 w 985"/>
                  <a:gd name="T53" fmla="*/ 638 h 699"/>
                  <a:gd name="T54" fmla="*/ 75 w 985"/>
                  <a:gd name="T55" fmla="*/ 653 h 699"/>
                  <a:gd name="T56" fmla="*/ 5 w 985"/>
                  <a:gd name="T57" fmla="*/ 665 h 699"/>
                  <a:gd name="T58" fmla="*/ 12 w 985"/>
                  <a:gd name="T59" fmla="*/ 699 h 699"/>
                  <a:gd name="T60" fmla="*/ 87 w 985"/>
                  <a:gd name="T61" fmla="*/ 697 h 699"/>
                  <a:gd name="T62" fmla="*/ 272 w 985"/>
                  <a:gd name="T63" fmla="*/ 697 h 699"/>
                  <a:gd name="T64" fmla="*/ 317 w 985"/>
                  <a:gd name="T65" fmla="*/ 697 h 699"/>
                  <a:gd name="T66" fmla="*/ 329 w 985"/>
                  <a:gd name="T67" fmla="*/ 687 h 699"/>
                  <a:gd name="T68" fmla="*/ 332 w 985"/>
                  <a:gd name="T69" fmla="*/ 663 h 699"/>
                  <a:gd name="T70" fmla="*/ 322 w 985"/>
                  <a:gd name="T71" fmla="*/ 655 h 699"/>
                  <a:gd name="T72" fmla="*/ 257 w 985"/>
                  <a:gd name="T73" fmla="*/ 650 h 699"/>
                  <a:gd name="T74" fmla="*/ 233 w 985"/>
                  <a:gd name="T75" fmla="*/ 648 h 699"/>
                  <a:gd name="T76" fmla="*/ 233 w 985"/>
                  <a:gd name="T77" fmla="*/ 626 h 699"/>
                  <a:gd name="T78" fmla="*/ 620 w 985"/>
                  <a:gd name="T79" fmla="*/ 614 h 699"/>
                  <a:gd name="T80" fmla="*/ 603 w 985"/>
                  <a:gd name="T81" fmla="*/ 646 h 699"/>
                  <a:gd name="T82" fmla="*/ 517 w 985"/>
                  <a:gd name="T83" fmla="*/ 653 h 699"/>
                  <a:gd name="T84" fmla="*/ 493 w 985"/>
                  <a:gd name="T85" fmla="*/ 682 h 699"/>
                  <a:gd name="T86" fmla="*/ 500 w 985"/>
                  <a:gd name="T87" fmla="*/ 694 h 699"/>
                  <a:gd name="T88" fmla="*/ 543 w 985"/>
                  <a:gd name="T89" fmla="*/ 697 h 699"/>
                  <a:gd name="T90" fmla="*/ 728 w 985"/>
                  <a:gd name="T91" fmla="*/ 697 h 699"/>
                  <a:gd name="T92" fmla="*/ 805 w 985"/>
                  <a:gd name="T93" fmla="*/ 699 h 699"/>
                  <a:gd name="T94" fmla="*/ 817 w 985"/>
                  <a:gd name="T95" fmla="*/ 692 h 699"/>
                  <a:gd name="T96" fmla="*/ 824 w 985"/>
                  <a:gd name="T97" fmla="*/ 663 h 699"/>
                  <a:gd name="T98" fmla="*/ 805 w 985"/>
                  <a:gd name="T99" fmla="*/ 653 h 699"/>
                  <a:gd name="T100" fmla="*/ 738 w 985"/>
                  <a:gd name="T101" fmla="*/ 650 h 699"/>
                  <a:gd name="T102" fmla="*/ 721 w 985"/>
                  <a:gd name="T103" fmla="*/ 643 h 699"/>
                  <a:gd name="T104" fmla="*/ 723 w 985"/>
                  <a:gd name="T105" fmla="*/ 626 h 6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85"/>
                  <a:gd name="T160" fmla="*/ 0 h 699"/>
                  <a:gd name="T161" fmla="*/ 985 w 985"/>
                  <a:gd name="T162" fmla="*/ 699 h 6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85" h="699">
                    <a:moveTo>
                      <a:pt x="855" y="87"/>
                    </a:moveTo>
                    <a:lnTo>
                      <a:pt x="860" y="73"/>
                    </a:lnTo>
                    <a:lnTo>
                      <a:pt x="865" y="63"/>
                    </a:lnTo>
                    <a:lnTo>
                      <a:pt x="874" y="53"/>
                    </a:lnTo>
                    <a:lnTo>
                      <a:pt x="889" y="49"/>
                    </a:lnTo>
                    <a:lnTo>
                      <a:pt x="910" y="46"/>
                    </a:lnTo>
                    <a:lnTo>
                      <a:pt x="971" y="46"/>
                    </a:lnTo>
                    <a:lnTo>
                      <a:pt x="973" y="44"/>
                    </a:lnTo>
                    <a:lnTo>
                      <a:pt x="975" y="44"/>
                    </a:lnTo>
                    <a:lnTo>
                      <a:pt x="980" y="39"/>
                    </a:lnTo>
                    <a:lnTo>
                      <a:pt x="985" y="24"/>
                    </a:lnTo>
                    <a:lnTo>
                      <a:pt x="985" y="12"/>
                    </a:lnTo>
                    <a:lnTo>
                      <a:pt x="980" y="7"/>
                    </a:lnTo>
                    <a:lnTo>
                      <a:pt x="978" y="3"/>
                    </a:lnTo>
                    <a:lnTo>
                      <a:pt x="973" y="0"/>
                    </a:lnTo>
                    <a:lnTo>
                      <a:pt x="966" y="0"/>
                    </a:lnTo>
                    <a:lnTo>
                      <a:pt x="932" y="3"/>
                    </a:lnTo>
                    <a:lnTo>
                      <a:pt x="898" y="3"/>
                    </a:lnTo>
                    <a:lnTo>
                      <a:pt x="824" y="5"/>
                    </a:lnTo>
                    <a:lnTo>
                      <a:pt x="750" y="3"/>
                    </a:lnTo>
                    <a:lnTo>
                      <a:pt x="714" y="3"/>
                    </a:lnTo>
                    <a:lnTo>
                      <a:pt x="680" y="0"/>
                    </a:lnTo>
                    <a:lnTo>
                      <a:pt x="673" y="0"/>
                    </a:lnTo>
                    <a:lnTo>
                      <a:pt x="663" y="5"/>
                    </a:lnTo>
                    <a:lnTo>
                      <a:pt x="656" y="12"/>
                    </a:lnTo>
                    <a:lnTo>
                      <a:pt x="656" y="20"/>
                    </a:lnTo>
                    <a:lnTo>
                      <a:pt x="654" y="29"/>
                    </a:lnTo>
                    <a:lnTo>
                      <a:pt x="654" y="37"/>
                    </a:lnTo>
                    <a:lnTo>
                      <a:pt x="658" y="41"/>
                    </a:lnTo>
                    <a:lnTo>
                      <a:pt x="663" y="44"/>
                    </a:lnTo>
                    <a:lnTo>
                      <a:pt x="670" y="46"/>
                    </a:lnTo>
                    <a:lnTo>
                      <a:pt x="709" y="46"/>
                    </a:lnTo>
                    <a:lnTo>
                      <a:pt x="733" y="49"/>
                    </a:lnTo>
                    <a:lnTo>
                      <a:pt x="757" y="53"/>
                    </a:lnTo>
                    <a:lnTo>
                      <a:pt x="757" y="66"/>
                    </a:lnTo>
                    <a:lnTo>
                      <a:pt x="754" y="70"/>
                    </a:lnTo>
                    <a:lnTo>
                      <a:pt x="752" y="78"/>
                    </a:lnTo>
                    <a:lnTo>
                      <a:pt x="694" y="313"/>
                    </a:lnTo>
                    <a:lnTo>
                      <a:pt x="310" y="313"/>
                    </a:lnTo>
                    <a:lnTo>
                      <a:pt x="365" y="87"/>
                    </a:lnTo>
                    <a:lnTo>
                      <a:pt x="370" y="73"/>
                    </a:lnTo>
                    <a:lnTo>
                      <a:pt x="375" y="63"/>
                    </a:lnTo>
                    <a:lnTo>
                      <a:pt x="382" y="53"/>
                    </a:lnTo>
                    <a:lnTo>
                      <a:pt x="397" y="49"/>
                    </a:lnTo>
                    <a:lnTo>
                      <a:pt x="421" y="46"/>
                    </a:lnTo>
                    <a:lnTo>
                      <a:pt x="481" y="46"/>
                    </a:lnTo>
                    <a:lnTo>
                      <a:pt x="483" y="44"/>
                    </a:lnTo>
                    <a:lnTo>
                      <a:pt x="486" y="44"/>
                    </a:lnTo>
                    <a:lnTo>
                      <a:pt x="490" y="39"/>
                    </a:lnTo>
                    <a:lnTo>
                      <a:pt x="493" y="32"/>
                    </a:lnTo>
                    <a:lnTo>
                      <a:pt x="493" y="24"/>
                    </a:lnTo>
                    <a:lnTo>
                      <a:pt x="495" y="17"/>
                    </a:lnTo>
                    <a:lnTo>
                      <a:pt x="495" y="15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0" y="7"/>
                    </a:lnTo>
                    <a:lnTo>
                      <a:pt x="488" y="3"/>
                    </a:lnTo>
                    <a:lnTo>
                      <a:pt x="483" y="0"/>
                    </a:lnTo>
                    <a:lnTo>
                      <a:pt x="476" y="0"/>
                    </a:lnTo>
                    <a:lnTo>
                      <a:pt x="442" y="3"/>
                    </a:lnTo>
                    <a:lnTo>
                      <a:pt x="409" y="3"/>
                    </a:lnTo>
                    <a:lnTo>
                      <a:pt x="334" y="5"/>
                    </a:lnTo>
                    <a:lnTo>
                      <a:pt x="260" y="3"/>
                    </a:lnTo>
                    <a:lnTo>
                      <a:pt x="224" y="3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8" y="3"/>
                    </a:lnTo>
                    <a:lnTo>
                      <a:pt x="169" y="7"/>
                    </a:lnTo>
                    <a:lnTo>
                      <a:pt x="166" y="12"/>
                    </a:lnTo>
                    <a:lnTo>
                      <a:pt x="164" y="20"/>
                    </a:lnTo>
                    <a:lnTo>
                      <a:pt x="164" y="37"/>
                    </a:lnTo>
                    <a:lnTo>
                      <a:pt x="166" y="41"/>
                    </a:lnTo>
                    <a:lnTo>
                      <a:pt x="176" y="46"/>
                    </a:lnTo>
                    <a:lnTo>
                      <a:pt x="217" y="46"/>
                    </a:lnTo>
                    <a:lnTo>
                      <a:pt x="241" y="49"/>
                    </a:lnTo>
                    <a:lnTo>
                      <a:pt x="265" y="53"/>
                    </a:lnTo>
                    <a:lnTo>
                      <a:pt x="265" y="70"/>
                    </a:lnTo>
                    <a:lnTo>
                      <a:pt x="262" y="78"/>
                    </a:lnTo>
                    <a:lnTo>
                      <a:pt x="130" y="614"/>
                    </a:lnTo>
                    <a:lnTo>
                      <a:pt x="125" y="629"/>
                    </a:lnTo>
                    <a:lnTo>
                      <a:pt x="121" y="638"/>
                    </a:lnTo>
                    <a:lnTo>
                      <a:pt x="113" y="646"/>
                    </a:lnTo>
                    <a:lnTo>
                      <a:pt x="99" y="650"/>
                    </a:lnTo>
                    <a:lnTo>
                      <a:pt x="75" y="653"/>
                    </a:lnTo>
                    <a:lnTo>
                      <a:pt x="27" y="653"/>
                    </a:lnTo>
                    <a:lnTo>
                      <a:pt x="12" y="658"/>
                    </a:lnTo>
                    <a:lnTo>
                      <a:pt x="5" y="665"/>
                    </a:lnTo>
                    <a:lnTo>
                      <a:pt x="0" y="682"/>
                    </a:lnTo>
                    <a:lnTo>
                      <a:pt x="0" y="687"/>
                    </a:lnTo>
                    <a:lnTo>
                      <a:pt x="12" y="699"/>
                    </a:lnTo>
                    <a:lnTo>
                      <a:pt x="20" y="699"/>
                    </a:lnTo>
                    <a:lnTo>
                      <a:pt x="53" y="697"/>
                    </a:lnTo>
                    <a:lnTo>
                      <a:pt x="87" y="697"/>
                    </a:lnTo>
                    <a:lnTo>
                      <a:pt x="161" y="694"/>
                    </a:lnTo>
                    <a:lnTo>
                      <a:pt x="238" y="697"/>
                    </a:lnTo>
                    <a:lnTo>
                      <a:pt x="272" y="697"/>
                    </a:lnTo>
                    <a:lnTo>
                      <a:pt x="308" y="699"/>
                    </a:lnTo>
                    <a:lnTo>
                      <a:pt x="315" y="699"/>
                    </a:lnTo>
                    <a:lnTo>
                      <a:pt x="317" y="697"/>
                    </a:lnTo>
                    <a:lnTo>
                      <a:pt x="322" y="697"/>
                    </a:lnTo>
                    <a:lnTo>
                      <a:pt x="327" y="692"/>
                    </a:lnTo>
                    <a:lnTo>
                      <a:pt x="329" y="687"/>
                    </a:lnTo>
                    <a:lnTo>
                      <a:pt x="332" y="680"/>
                    </a:lnTo>
                    <a:lnTo>
                      <a:pt x="334" y="670"/>
                    </a:lnTo>
                    <a:lnTo>
                      <a:pt x="332" y="663"/>
                    </a:lnTo>
                    <a:lnTo>
                      <a:pt x="329" y="660"/>
                    </a:lnTo>
                    <a:lnTo>
                      <a:pt x="327" y="655"/>
                    </a:lnTo>
                    <a:lnTo>
                      <a:pt x="322" y="655"/>
                    </a:lnTo>
                    <a:lnTo>
                      <a:pt x="315" y="653"/>
                    </a:lnTo>
                    <a:lnTo>
                      <a:pt x="274" y="653"/>
                    </a:lnTo>
                    <a:lnTo>
                      <a:pt x="257" y="650"/>
                    </a:lnTo>
                    <a:lnTo>
                      <a:pt x="245" y="650"/>
                    </a:lnTo>
                    <a:lnTo>
                      <a:pt x="238" y="648"/>
                    </a:lnTo>
                    <a:lnTo>
                      <a:pt x="233" y="648"/>
                    </a:lnTo>
                    <a:lnTo>
                      <a:pt x="231" y="646"/>
                    </a:lnTo>
                    <a:lnTo>
                      <a:pt x="231" y="631"/>
                    </a:lnTo>
                    <a:lnTo>
                      <a:pt x="233" y="626"/>
                    </a:lnTo>
                    <a:lnTo>
                      <a:pt x="298" y="359"/>
                    </a:lnTo>
                    <a:lnTo>
                      <a:pt x="685" y="359"/>
                    </a:lnTo>
                    <a:lnTo>
                      <a:pt x="620" y="614"/>
                    </a:lnTo>
                    <a:lnTo>
                      <a:pt x="615" y="629"/>
                    </a:lnTo>
                    <a:lnTo>
                      <a:pt x="610" y="638"/>
                    </a:lnTo>
                    <a:lnTo>
                      <a:pt x="603" y="646"/>
                    </a:lnTo>
                    <a:lnTo>
                      <a:pt x="589" y="650"/>
                    </a:lnTo>
                    <a:lnTo>
                      <a:pt x="567" y="653"/>
                    </a:lnTo>
                    <a:lnTo>
                      <a:pt x="517" y="653"/>
                    </a:lnTo>
                    <a:lnTo>
                      <a:pt x="502" y="658"/>
                    </a:lnTo>
                    <a:lnTo>
                      <a:pt x="495" y="665"/>
                    </a:lnTo>
                    <a:lnTo>
                      <a:pt x="493" y="682"/>
                    </a:lnTo>
                    <a:lnTo>
                      <a:pt x="493" y="687"/>
                    </a:lnTo>
                    <a:lnTo>
                      <a:pt x="495" y="692"/>
                    </a:lnTo>
                    <a:lnTo>
                      <a:pt x="500" y="694"/>
                    </a:lnTo>
                    <a:lnTo>
                      <a:pt x="505" y="699"/>
                    </a:lnTo>
                    <a:lnTo>
                      <a:pt x="510" y="699"/>
                    </a:lnTo>
                    <a:lnTo>
                      <a:pt x="543" y="697"/>
                    </a:lnTo>
                    <a:lnTo>
                      <a:pt x="579" y="697"/>
                    </a:lnTo>
                    <a:lnTo>
                      <a:pt x="654" y="694"/>
                    </a:lnTo>
                    <a:lnTo>
                      <a:pt x="728" y="697"/>
                    </a:lnTo>
                    <a:lnTo>
                      <a:pt x="764" y="697"/>
                    </a:lnTo>
                    <a:lnTo>
                      <a:pt x="798" y="699"/>
                    </a:lnTo>
                    <a:lnTo>
                      <a:pt x="805" y="699"/>
                    </a:lnTo>
                    <a:lnTo>
                      <a:pt x="810" y="697"/>
                    </a:lnTo>
                    <a:lnTo>
                      <a:pt x="814" y="697"/>
                    </a:lnTo>
                    <a:lnTo>
                      <a:pt x="817" y="692"/>
                    </a:lnTo>
                    <a:lnTo>
                      <a:pt x="822" y="687"/>
                    </a:lnTo>
                    <a:lnTo>
                      <a:pt x="824" y="680"/>
                    </a:lnTo>
                    <a:lnTo>
                      <a:pt x="824" y="663"/>
                    </a:lnTo>
                    <a:lnTo>
                      <a:pt x="817" y="655"/>
                    </a:lnTo>
                    <a:lnTo>
                      <a:pt x="812" y="655"/>
                    </a:lnTo>
                    <a:lnTo>
                      <a:pt x="805" y="653"/>
                    </a:lnTo>
                    <a:lnTo>
                      <a:pt x="766" y="653"/>
                    </a:lnTo>
                    <a:lnTo>
                      <a:pt x="747" y="650"/>
                    </a:lnTo>
                    <a:lnTo>
                      <a:pt x="738" y="650"/>
                    </a:lnTo>
                    <a:lnTo>
                      <a:pt x="728" y="648"/>
                    </a:lnTo>
                    <a:lnTo>
                      <a:pt x="726" y="648"/>
                    </a:lnTo>
                    <a:lnTo>
                      <a:pt x="721" y="643"/>
                    </a:lnTo>
                    <a:lnTo>
                      <a:pt x="721" y="636"/>
                    </a:lnTo>
                    <a:lnTo>
                      <a:pt x="723" y="631"/>
                    </a:lnTo>
                    <a:lnTo>
                      <a:pt x="723" y="626"/>
                    </a:lnTo>
                    <a:lnTo>
                      <a:pt x="85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1" name="Freeform 57"/>
              <p:cNvSpPr>
                <a:spLocks/>
              </p:cNvSpPr>
              <p:nvPr/>
            </p:nvSpPr>
            <p:spPr bwMode="auto">
              <a:xfrm>
                <a:off x="9487322" y="4572000"/>
                <a:ext cx="94543" cy="123145"/>
              </a:xfrm>
              <a:custGeom>
                <a:avLst/>
                <a:gdLst>
                  <a:gd name="T0" fmla="*/ 466 w 778"/>
                  <a:gd name="T1" fmla="*/ 585 h 1012"/>
                  <a:gd name="T2" fmla="*/ 490 w 778"/>
                  <a:gd name="T3" fmla="*/ 641 h 1012"/>
                  <a:gd name="T4" fmla="*/ 514 w 778"/>
                  <a:gd name="T5" fmla="*/ 699 h 1012"/>
                  <a:gd name="T6" fmla="*/ 538 w 778"/>
                  <a:gd name="T7" fmla="*/ 755 h 1012"/>
                  <a:gd name="T8" fmla="*/ 559 w 778"/>
                  <a:gd name="T9" fmla="*/ 809 h 1012"/>
                  <a:gd name="T10" fmla="*/ 581 w 778"/>
                  <a:gd name="T11" fmla="*/ 860 h 1012"/>
                  <a:gd name="T12" fmla="*/ 600 w 778"/>
                  <a:gd name="T13" fmla="*/ 903 h 1012"/>
                  <a:gd name="T14" fmla="*/ 614 w 778"/>
                  <a:gd name="T15" fmla="*/ 937 h 1012"/>
                  <a:gd name="T16" fmla="*/ 634 w 778"/>
                  <a:gd name="T17" fmla="*/ 976 h 1012"/>
                  <a:gd name="T18" fmla="*/ 653 w 778"/>
                  <a:gd name="T19" fmla="*/ 995 h 1012"/>
                  <a:gd name="T20" fmla="*/ 672 w 778"/>
                  <a:gd name="T21" fmla="*/ 1005 h 1012"/>
                  <a:gd name="T22" fmla="*/ 691 w 778"/>
                  <a:gd name="T23" fmla="*/ 1010 h 1012"/>
                  <a:gd name="T24" fmla="*/ 754 w 778"/>
                  <a:gd name="T25" fmla="*/ 1010 h 1012"/>
                  <a:gd name="T26" fmla="*/ 768 w 778"/>
                  <a:gd name="T27" fmla="*/ 1008 h 1012"/>
                  <a:gd name="T28" fmla="*/ 775 w 778"/>
                  <a:gd name="T29" fmla="*/ 1003 h 1012"/>
                  <a:gd name="T30" fmla="*/ 778 w 778"/>
                  <a:gd name="T31" fmla="*/ 993 h 1012"/>
                  <a:gd name="T32" fmla="*/ 778 w 778"/>
                  <a:gd name="T33" fmla="*/ 988 h 1012"/>
                  <a:gd name="T34" fmla="*/ 775 w 778"/>
                  <a:gd name="T35" fmla="*/ 983 h 1012"/>
                  <a:gd name="T36" fmla="*/ 771 w 778"/>
                  <a:gd name="T37" fmla="*/ 978 h 1012"/>
                  <a:gd name="T38" fmla="*/ 756 w 778"/>
                  <a:gd name="T39" fmla="*/ 959 h 1012"/>
                  <a:gd name="T40" fmla="*/ 742 w 778"/>
                  <a:gd name="T41" fmla="*/ 935 h 1012"/>
                  <a:gd name="T42" fmla="*/ 734 w 778"/>
                  <a:gd name="T43" fmla="*/ 918 h 1012"/>
                  <a:gd name="T44" fmla="*/ 389 w 778"/>
                  <a:gd name="T45" fmla="*/ 93 h 1012"/>
                  <a:gd name="T46" fmla="*/ 384 w 778"/>
                  <a:gd name="T47" fmla="*/ 81 h 1012"/>
                  <a:gd name="T48" fmla="*/ 377 w 778"/>
                  <a:gd name="T49" fmla="*/ 68 h 1012"/>
                  <a:gd name="T50" fmla="*/ 365 w 778"/>
                  <a:gd name="T51" fmla="*/ 51 h 1012"/>
                  <a:gd name="T52" fmla="*/ 348 w 778"/>
                  <a:gd name="T53" fmla="*/ 37 h 1012"/>
                  <a:gd name="T54" fmla="*/ 324 w 778"/>
                  <a:gd name="T55" fmla="*/ 22 h 1012"/>
                  <a:gd name="T56" fmla="*/ 293 w 778"/>
                  <a:gd name="T57" fmla="*/ 13 h 1012"/>
                  <a:gd name="T58" fmla="*/ 252 w 778"/>
                  <a:gd name="T59" fmla="*/ 5 h 1012"/>
                  <a:gd name="T60" fmla="*/ 199 w 778"/>
                  <a:gd name="T61" fmla="*/ 0 h 1012"/>
                  <a:gd name="T62" fmla="*/ 187 w 778"/>
                  <a:gd name="T63" fmla="*/ 0 h 1012"/>
                  <a:gd name="T64" fmla="*/ 180 w 778"/>
                  <a:gd name="T65" fmla="*/ 3 h 1012"/>
                  <a:gd name="T66" fmla="*/ 175 w 778"/>
                  <a:gd name="T67" fmla="*/ 3 h 1012"/>
                  <a:gd name="T68" fmla="*/ 170 w 778"/>
                  <a:gd name="T69" fmla="*/ 5 h 1012"/>
                  <a:gd name="T70" fmla="*/ 168 w 778"/>
                  <a:gd name="T71" fmla="*/ 10 h 1012"/>
                  <a:gd name="T72" fmla="*/ 163 w 778"/>
                  <a:gd name="T73" fmla="*/ 15 h 1012"/>
                  <a:gd name="T74" fmla="*/ 163 w 778"/>
                  <a:gd name="T75" fmla="*/ 30 h 1012"/>
                  <a:gd name="T76" fmla="*/ 173 w 778"/>
                  <a:gd name="T77" fmla="*/ 39 h 1012"/>
                  <a:gd name="T78" fmla="*/ 177 w 778"/>
                  <a:gd name="T79" fmla="*/ 39 h 1012"/>
                  <a:gd name="T80" fmla="*/ 182 w 778"/>
                  <a:gd name="T81" fmla="*/ 42 h 1012"/>
                  <a:gd name="T82" fmla="*/ 185 w 778"/>
                  <a:gd name="T83" fmla="*/ 42 h 1012"/>
                  <a:gd name="T84" fmla="*/ 199 w 778"/>
                  <a:gd name="T85" fmla="*/ 44 h 1012"/>
                  <a:gd name="T86" fmla="*/ 213 w 778"/>
                  <a:gd name="T87" fmla="*/ 49 h 1012"/>
                  <a:gd name="T88" fmla="*/ 228 w 778"/>
                  <a:gd name="T89" fmla="*/ 59 h 1012"/>
                  <a:gd name="T90" fmla="*/ 245 w 778"/>
                  <a:gd name="T91" fmla="*/ 73 h 1012"/>
                  <a:gd name="T92" fmla="*/ 259 w 778"/>
                  <a:gd name="T93" fmla="*/ 98 h 1012"/>
                  <a:gd name="T94" fmla="*/ 276 w 778"/>
                  <a:gd name="T95" fmla="*/ 131 h 1012"/>
                  <a:gd name="T96" fmla="*/ 362 w 778"/>
                  <a:gd name="T97" fmla="*/ 333 h 1012"/>
                  <a:gd name="T98" fmla="*/ 446 w 778"/>
                  <a:gd name="T99" fmla="*/ 532 h 1012"/>
                  <a:gd name="T100" fmla="*/ 26 w 778"/>
                  <a:gd name="T101" fmla="*/ 913 h 1012"/>
                  <a:gd name="T102" fmla="*/ 12 w 778"/>
                  <a:gd name="T103" fmla="*/ 927 h 1012"/>
                  <a:gd name="T104" fmla="*/ 2 w 778"/>
                  <a:gd name="T105" fmla="*/ 944 h 1012"/>
                  <a:gd name="T106" fmla="*/ 0 w 778"/>
                  <a:gd name="T107" fmla="*/ 964 h 1012"/>
                  <a:gd name="T108" fmla="*/ 5 w 778"/>
                  <a:gd name="T109" fmla="*/ 986 h 1012"/>
                  <a:gd name="T110" fmla="*/ 17 w 778"/>
                  <a:gd name="T111" fmla="*/ 1000 h 1012"/>
                  <a:gd name="T112" fmla="*/ 31 w 778"/>
                  <a:gd name="T113" fmla="*/ 1010 h 1012"/>
                  <a:gd name="T114" fmla="*/ 48 w 778"/>
                  <a:gd name="T115" fmla="*/ 1012 h 1012"/>
                  <a:gd name="T116" fmla="*/ 72 w 778"/>
                  <a:gd name="T117" fmla="*/ 1008 h 1012"/>
                  <a:gd name="T118" fmla="*/ 86 w 778"/>
                  <a:gd name="T119" fmla="*/ 998 h 1012"/>
                  <a:gd name="T120" fmla="*/ 96 w 778"/>
                  <a:gd name="T121" fmla="*/ 991 h 1012"/>
                  <a:gd name="T122" fmla="*/ 466 w 778"/>
                  <a:gd name="T123" fmla="*/ 585 h 1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8"/>
                  <a:gd name="T187" fmla="*/ 0 h 1012"/>
                  <a:gd name="T188" fmla="*/ 778 w 778"/>
                  <a:gd name="T189" fmla="*/ 1012 h 10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8" h="1012">
                    <a:moveTo>
                      <a:pt x="466" y="585"/>
                    </a:moveTo>
                    <a:lnTo>
                      <a:pt x="490" y="641"/>
                    </a:lnTo>
                    <a:lnTo>
                      <a:pt x="514" y="699"/>
                    </a:lnTo>
                    <a:lnTo>
                      <a:pt x="538" y="755"/>
                    </a:lnTo>
                    <a:lnTo>
                      <a:pt x="559" y="809"/>
                    </a:lnTo>
                    <a:lnTo>
                      <a:pt x="581" y="860"/>
                    </a:lnTo>
                    <a:lnTo>
                      <a:pt x="600" y="903"/>
                    </a:lnTo>
                    <a:lnTo>
                      <a:pt x="614" y="937"/>
                    </a:lnTo>
                    <a:lnTo>
                      <a:pt x="634" y="976"/>
                    </a:lnTo>
                    <a:lnTo>
                      <a:pt x="653" y="995"/>
                    </a:lnTo>
                    <a:lnTo>
                      <a:pt x="672" y="1005"/>
                    </a:lnTo>
                    <a:lnTo>
                      <a:pt x="691" y="1010"/>
                    </a:lnTo>
                    <a:lnTo>
                      <a:pt x="754" y="1010"/>
                    </a:lnTo>
                    <a:lnTo>
                      <a:pt x="768" y="1008"/>
                    </a:lnTo>
                    <a:lnTo>
                      <a:pt x="775" y="1003"/>
                    </a:lnTo>
                    <a:lnTo>
                      <a:pt x="778" y="993"/>
                    </a:lnTo>
                    <a:lnTo>
                      <a:pt x="778" y="988"/>
                    </a:lnTo>
                    <a:lnTo>
                      <a:pt x="775" y="983"/>
                    </a:lnTo>
                    <a:lnTo>
                      <a:pt x="771" y="978"/>
                    </a:lnTo>
                    <a:lnTo>
                      <a:pt x="756" y="959"/>
                    </a:lnTo>
                    <a:lnTo>
                      <a:pt x="742" y="935"/>
                    </a:lnTo>
                    <a:lnTo>
                      <a:pt x="734" y="918"/>
                    </a:lnTo>
                    <a:lnTo>
                      <a:pt x="389" y="93"/>
                    </a:lnTo>
                    <a:lnTo>
                      <a:pt x="384" y="81"/>
                    </a:lnTo>
                    <a:lnTo>
                      <a:pt x="377" y="68"/>
                    </a:lnTo>
                    <a:lnTo>
                      <a:pt x="365" y="51"/>
                    </a:lnTo>
                    <a:lnTo>
                      <a:pt x="348" y="37"/>
                    </a:lnTo>
                    <a:lnTo>
                      <a:pt x="324" y="22"/>
                    </a:lnTo>
                    <a:lnTo>
                      <a:pt x="293" y="13"/>
                    </a:lnTo>
                    <a:lnTo>
                      <a:pt x="252" y="5"/>
                    </a:lnTo>
                    <a:lnTo>
                      <a:pt x="199" y="0"/>
                    </a:lnTo>
                    <a:lnTo>
                      <a:pt x="187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5"/>
                    </a:lnTo>
                    <a:lnTo>
                      <a:pt x="168" y="10"/>
                    </a:lnTo>
                    <a:lnTo>
                      <a:pt x="163" y="15"/>
                    </a:lnTo>
                    <a:lnTo>
                      <a:pt x="163" y="30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2" y="42"/>
                    </a:lnTo>
                    <a:lnTo>
                      <a:pt x="185" y="42"/>
                    </a:lnTo>
                    <a:lnTo>
                      <a:pt x="199" y="44"/>
                    </a:lnTo>
                    <a:lnTo>
                      <a:pt x="213" y="49"/>
                    </a:lnTo>
                    <a:lnTo>
                      <a:pt x="228" y="59"/>
                    </a:lnTo>
                    <a:lnTo>
                      <a:pt x="245" y="73"/>
                    </a:lnTo>
                    <a:lnTo>
                      <a:pt x="259" y="98"/>
                    </a:lnTo>
                    <a:lnTo>
                      <a:pt x="276" y="131"/>
                    </a:lnTo>
                    <a:lnTo>
                      <a:pt x="362" y="333"/>
                    </a:lnTo>
                    <a:lnTo>
                      <a:pt x="446" y="532"/>
                    </a:lnTo>
                    <a:lnTo>
                      <a:pt x="26" y="913"/>
                    </a:lnTo>
                    <a:lnTo>
                      <a:pt x="12" y="927"/>
                    </a:lnTo>
                    <a:lnTo>
                      <a:pt x="2" y="944"/>
                    </a:lnTo>
                    <a:lnTo>
                      <a:pt x="0" y="964"/>
                    </a:lnTo>
                    <a:lnTo>
                      <a:pt x="5" y="986"/>
                    </a:lnTo>
                    <a:lnTo>
                      <a:pt x="17" y="1000"/>
                    </a:lnTo>
                    <a:lnTo>
                      <a:pt x="31" y="1010"/>
                    </a:lnTo>
                    <a:lnTo>
                      <a:pt x="48" y="1012"/>
                    </a:lnTo>
                    <a:lnTo>
                      <a:pt x="72" y="1008"/>
                    </a:lnTo>
                    <a:lnTo>
                      <a:pt x="86" y="998"/>
                    </a:lnTo>
                    <a:lnTo>
                      <a:pt x="96" y="991"/>
                    </a:lnTo>
                    <a:lnTo>
                      <a:pt x="466" y="585"/>
                    </a:lnTo>
                    <a:close/>
                  </a:path>
                </a:pathLst>
              </a:custGeom>
              <a:solidFill>
                <a:srgbClr val="F14124"/>
              </a:solidFill>
              <a:ln w="0">
                <a:solidFill>
                  <a:srgbClr val="F1412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/>
              </a:p>
            </p:txBody>
          </p:sp>
          <p:sp>
            <p:nvSpPr>
              <p:cNvPr id="12" name="Freeform 58"/>
              <p:cNvSpPr>
                <a:spLocks/>
              </p:cNvSpPr>
              <p:nvPr/>
            </p:nvSpPr>
            <p:spPr bwMode="auto">
              <a:xfrm>
                <a:off x="9606048" y="4631747"/>
                <a:ext cx="70360" cy="113045"/>
              </a:xfrm>
              <a:custGeom>
                <a:avLst/>
                <a:gdLst>
                  <a:gd name="T0" fmla="*/ 492 w 579"/>
                  <a:gd name="T1" fmla="*/ 325 h 929"/>
                  <a:gd name="T2" fmla="*/ 497 w 579"/>
                  <a:gd name="T3" fmla="*/ 322 h 929"/>
                  <a:gd name="T4" fmla="*/ 507 w 579"/>
                  <a:gd name="T5" fmla="*/ 310 h 929"/>
                  <a:gd name="T6" fmla="*/ 509 w 579"/>
                  <a:gd name="T7" fmla="*/ 298 h 929"/>
                  <a:gd name="T8" fmla="*/ 504 w 579"/>
                  <a:gd name="T9" fmla="*/ 286 h 929"/>
                  <a:gd name="T10" fmla="*/ 495 w 579"/>
                  <a:gd name="T11" fmla="*/ 281 h 929"/>
                  <a:gd name="T12" fmla="*/ 483 w 579"/>
                  <a:gd name="T13" fmla="*/ 279 h 929"/>
                  <a:gd name="T14" fmla="*/ 372 w 579"/>
                  <a:gd name="T15" fmla="*/ 245 h 929"/>
                  <a:gd name="T16" fmla="*/ 387 w 579"/>
                  <a:gd name="T17" fmla="*/ 165 h 929"/>
                  <a:gd name="T18" fmla="*/ 401 w 579"/>
                  <a:gd name="T19" fmla="*/ 97 h 929"/>
                  <a:gd name="T20" fmla="*/ 413 w 579"/>
                  <a:gd name="T21" fmla="*/ 58 h 929"/>
                  <a:gd name="T22" fmla="*/ 461 w 579"/>
                  <a:gd name="T23" fmla="*/ 34 h 929"/>
                  <a:gd name="T24" fmla="*/ 490 w 579"/>
                  <a:gd name="T25" fmla="*/ 38 h 929"/>
                  <a:gd name="T26" fmla="*/ 492 w 579"/>
                  <a:gd name="T27" fmla="*/ 58 h 929"/>
                  <a:gd name="T28" fmla="*/ 473 w 579"/>
                  <a:gd name="T29" fmla="*/ 87 h 929"/>
                  <a:gd name="T30" fmla="*/ 471 w 579"/>
                  <a:gd name="T31" fmla="*/ 104 h 929"/>
                  <a:gd name="T32" fmla="*/ 492 w 579"/>
                  <a:gd name="T33" fmla="*/ 140 h 929"/>
                  <a:gd name="T34" fmla="*/ 533 w 579"/>
                  <a:gd name="T35" fmla="*/ 143 h 929"/>
                  <a:gd name="T36" fmla="*/ 564 w 579"/>
                  <a:gd name="T37" fmla="*/ 121 h 929"/>
                  <a:gd name="T38" fmla="*/ 579 w 579"/>
                  <a:gd name="T39" fmla="*/ 77 h 929"/>
                  <a:gd name="T40" fmla="*/ 559 w 579"/>
                  <a:gd name="T41" fmla="*/ 31 h 929"/>
                  <a:gd name="T42" fmla="*/ 514 w 579"/>
                  <a:gd name="T43" fmla="*/ 7 h 929"/>
                  <a:gd name="T44" fmla="*/ 463 w 579"/>
                  <a:gd name="T45" fmla="*/ 0 h 929"/>
                  <a:gd name="T46" fmla="*/ 391 w 579"/>
                  <a:gd name="T47" fmla="*/ 17 h 929"/>
                  <a:gd name="T48" fmla="*/ 346 w 579"/>
                  <a:gd name="T49" fmla="*/ 55 h 929"/>
                  <a:gd name="T50" fmla="*/ 317 w 579"/>
                  <a:gd name="T51" fmla="*/ 104 h 929"/>
                  <a:gd name="T52" fmla="*/ 303 w 579"/>
                  <a:gd name="T53" fmla="*/ 150 h 929"/>
                  <a:gd name="T54" fmla="*/ 298 w 579"/>
                  <a:gd name="T55" fmla="*/ 182 h 929"/>
                  <a:gd name="T56" fmla="*/ 293 w 579"/>
                  <a:gd name="T57" fmla="*/ 199 h 929"/>
                  <a:gd name="T58" fmla="*/ 288 w 579"/>
                  <a:gd name="T59" fmla="*/ 223 h 929"/>
                  <a:gd name="T60" fmla="*/ 279 w 579"/>
                  <a:gd name="T61" fmla="*/ 279 h 929"/>
                  <a:gd name="T62" fmla="*/ 158 w 579"/>
                  <a:gd name="T63" fmla="*/ 286 h 929"/>
                  <a:gd name="T64" fmla="*/ 154 w 579"/>
                  <a:gd name="T65" fmla="*/ 298 h 929"/>
                  <a:gd name="T66" fmla="*/ 151 w 579"/>
                  <a:gd name="T67" fmla="*/ 315 h 929"/>
                  <a:gd name="T68" fmla="*/ 163 w 579"/>
                  <a:gd name="T69" fmla="*/ 325 h 929"/>
                  <a:gd name="T70" fmla="*/ 264 w 579"/>
                  <a:gd name="T71" fmla="*/ 364 h 929"/>
                  <a:gd name="T72" fmla="*/ 247 w 579"/>
                  <a:gd name="T73" fmla="*/ 473 h 929"/>
                  <a:gd name="T74" fmla="*/ 226 w 579"/>
                  <a:gd name="T75" fmla="*/ 601 h 929"/>
                  <a:gd name="T76" fmla="*/ 202 w 579"/>
                  <a:gd name="T77" fmla="*/ 725 h 929"/>
                  <a:gd name="T78" fmla="*/ 182 w 579"/>
                  <a:gd name="T79" fmla="*/ 817 h 929"/>
                  <a:gd name="T80" fmla="*/ 166 w 579"/>
                  <a:gd name="T81" fmla="*/ 856 h 929"/>
                  <a:gd name="T82" fmla="*/ 134 w 579"/>
                  <a:gd name="T83" fmla="*/ 890 h 929"/>
                  <a:gd name="T84" fmla="*/ 101 w 579"/>
                  <a:gd name="T85" fmla="*/ 895 h 929"/>
                  <a:gd name="T86" fmla="*/ 65 w 579"/>
                  <a:gd name="T87" fmla="*/ 885 h 929"/>
                  <a:gd name="T88" fmla="*/ 101 w 579"/>
                  <a:gd name="T89" fmla="*/ 849 h 929"/>
                  <a:gd name="T90" fmla="*/ 101 w 579"/>
                  <a:gd name="T91" fmla="*/ 803 h 929"/>
                  <a:gd name="T92" fmla="*/ 62 w 579"/>
                  <a:gd name="T93" fmla="*/ 784 h 929"/>
                  <a:gd name="T94" fmla="*/ 29 w 579"/>
                  <a:gd name="T95" fmla="*/ 796 h 929"/>
                  <a:gd name="T96" fmla="*/ 2 w 579"/>
                  <a:gd name="T97" fmla="*/ 827 h 929"/>
                  <a:gd name="T98" fmla="*/ 5 w 579"/>
                  <a:gd name="T99" fmla="*/ 876 h 929"/>
                  <a:gd name="T100" fmla="*/ 31 w 579"/>
                  <a:gd name="T101" fmla="*/ 910 h 929"/>
                  <a:gd name="T102" fmla="*/ 94 w 579"/>
                  <a:gd name="T103" fmla="*/ 929 h 929"/>
                  <a:gd name="T104" fmla="*/ 144 w 579"/>
                  <a:gd name="T105" fmla="*/ 924 h 929"/>
                  <a:gd name="T106" fmla="*/ 199 w 579"/>
                  <a:gd name="T107" fmla="*/ 893 h 929"/>
                  <a:gd name="T108" fmla="*/ 238 w 579"/>
                  <a:gd name="T109" fmla="*/ 851 h 929"/>
                  <a:gd name="T110" fmla="*/ 269 w 579"/>
                  <a:gd name="T111" fmla="*/ 788 h 929"/>
                  <a:gd name="T112" fmla="*/ 291 w 579"/>
                  <a:gd name="T113" fmla="*/ 716 h 929"/>
                  <a:gd name="T114" fmla="*/ 303 w 579"/>
                  <a:gd name="T115" fmla="*/ 655 h 9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79"/>
                  <a:gd name="T175" fmla="*/ 0 h 929"/>
                  <a:gd name="T176" fmla="*/ 579 w 579"/>
                  <a:gd name="T177" fmla="*/ 929 h 9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79" h="929">
                    <a:moveTo>
                      <a:pt x="360" y="325"/>
                    </a:moveTo>
                    <a:lnTo>
                      <a:pt x="492" y="325"/>
                    </a:lnTo>
                    <a:lnTo>
                      <a:pt x="495" y="322"/>
                    </a:lnTo>
                    <a:lnTo>
                      <a:pt x="497" y="322"/>
                    </a:lnTo>
                    <a:lnTo>
                      <a:pt x="504" y="315"/>
                    </a:lnTo>
                    <a:lnTo>
                      <a:pt x="507" y="310"/>
                    </a:lnTo>
                    <a:lnTo>
                      <a:pt x="507" y="303"/>
                    </a:lnTo>
                    <a:lnTo>
                      <a:pt x="509" y="298"/>
                    </a:lnTo>
                    <a:lnTo>
                      <a:pt x="507" y="291"/>
                    </a:lnTo>
                    <a:lnTo>
                      <a:pt x="504" y="286"/>
                    </a:lnTo>
                    <a:lnTo>
                      <a:pt x="502" y="284"/>
                    </a:lnTo>
                    <a:lnTo>
                      <a:pt x="495" y="281"/>
                    </a:lnTo>
                    <a:lnTo>
                      <a:pt x="490" y="281"/>
                    </a:lnTo>
                    <a:lnTo>
                      <a:pt x="483" y="279"/>
                    </a:lnTo>
                    <a:lnTo>
                      <a:pt x="367" y="279"/>
                    </a:lnTo>
                    <a:lnTo>
                      <a:pt x="372" y="245"/>
                    </a:lnTo>
                    <a:lnTo>
                      <a:pt x="379" y="206"/>
                    </a:lnTo>
                    <a:lnTo>
                      <a:pt x="387" y="165"/>
                    </a:lnTo>
                    <a:lnTo>
                      <a:pt x="394" y="128"/>
                    </a:lnTo>
                    <a:lnTo>
                      <a:pt x="401" y="97"/>
                    </a:lnTo>
                    <a:lnTo>
                      <a:pt x="406" y="72"/>
                    </a:lnTo>
                    <a:lnTo>
                      <a:pt x="413" y="58"/>
                    </a:lnTo>
                    <a:lnTo>
                      <a:pt x="437" y="41"/>
                    </a:lnTo>
                    <a:lnTo>
                      <a:pt x="461" y="34"/>
                    </a:lnTo>
                    <a:lnTo>
                      <a:pt x="473" y="34"/>
                    </a:lnTo>
                    <a:lnTo>
                      <a:pt x="490" y="38"/>
                    </a:lnTo>
                    <a:lnTo>
                      <a:pt x="511" y="46"/>
                    </a:lnTo>
                    <a:lnTo>
                      <a:pt x="492" y="58"/>
                    </a:lnTo>
                    <a:lnTo>
                      <a:pt x="480" y="72"/>
                    </a:lnTo>
                    <a:lnTo>
                      <a:pt x="473" y="87"/>
                    </a:lnTo>
                    <a:lnTo>
                      <a:pt x="471" y="97"/>
                    </a:lnTo>
                    <a:lnTo>
                      <a:pt x="471" y="104"/>
                    </a:lnTo>
                    <a:lnTo>
                      <a:pt x="475" y="126"/>
                    </a:lnTo>
                    <a:lnTo>
                      <a:pt x="492" y="140"/>
                    </a:lnTo>
                    <a:lnTo>
                      <a:pt x="516" y="145"/>
                    </a:lnTo>
                    <a:lnTo>
                      <a:pt x="533" y="143"/>
                    </a:lnTo>
                    <a:lnTo>
                      <a:pt x="550" y="136"/>
                    </a:lnTo>
                    <a:lnTo>
                      <a:pt x="564" y="121"/>
                    </a:lnTo>
                    <a:lnTo>
                      <a:pt x="574" y="102"/>
                    </a:lnTo>
                    <a:lnTo>
                      <a:pt x="579" y="77"/>
                    </a:lnTo>
                    <a:lnTo>
                      <a:pt x="574" y="51"/>
                    </a:lnTo>
                    <a:lnTo>
                      <a:pt x="559" y="31"/>
                    </a:lnTo>
                    <a:lnTo>
                      <a:pt x="538" y="17"/>
                    </a:lnTo>
                    <a:lnTo>
                      <a:pt x="514" y="7"/>
                    </a:lnTo>
                    <a:lnTo>
                      <a:pt x="487" y="2"/>
                    </a:lnTo>
                    <a:lnTo>
                      <a:pt x="463" y="0"/>
                    </a:lnTo>
                    <a:lnTo>
                      <a:pt x="425" y="5"/>
                    </a:lnTo>
                    <a:lnTo>
                      <a:pt x="391" y="17"/>
                    </a:lnTo>
                    <a:lnTo>
                      <a:pt x="365" y="34"/>
                    </a:lnTo>
                    <a:lnTo>
                      <a:pt x="346" y="55"/>
                    </a:lnTo>
                    <a:lnTo>
                      <a:pt x="329" y="80"/>
                    </a:lnTo>
                    <a:lnTo>
                      <a:pt x="317" y="104"/>
                    </a:lnTo>
                    <a:lnTo>
                      <a:pt x="310" y="128"/>
                    </a:lnTo>
                    <a:lnTo>
                      <a:pt x="303" y="150"/>
                    </a:lnTo>
                    <a:lnTo>
                      <a:pt x="300" y="167"/>
                    </a:lnTo>
                    <a:lnTo>
                      <a:pt x="298" y="182"/>
                    </a:lnTo>
                    <a:lnTo>
                      <a:pt x="295" y="191"/>
                    </a:lnTo>
                    <a:lnTo>
                      <a:pt x="293" y="199"/>
                    </a:lnTo>
                    <a:lnTo>
                      <a:pt x="291" y="208"/>
                    </a:lnTo>
                    <a:lnTo>
                      <a:pt x="288" y="223"/>
                    </a:lnTo>
                    <a:lnTo>
                      <a:pt x="286" y="245"/>
                    </a:lnTo>
                    <a:lnTo>
                      <a:pt x="279" y="279"/>
                    </a:lnTo>
                    <a:lnTo>
                      <a:pt x="173" y="279"/>
                    </a:lnTo>
                    <a:lnTo>
                      <a:pt x="158" y="286"/>
                    </a:lnTo>
                    <a:lnTo>
                      <a:pt x="154" y="291"/>
                    </a:lnTo>
                    <a:lnTo>
                      <a:pt x="154" y="298"/>
                    </a:lnTo>
                    <a:lnTo>
                      <a:pt x="151" y="308"/>
                    </a:lnTo>
                    <a:lnTo>
                      <a:pt x="151" y="315"/>
                    </a:lnTo>
                    <a:lnTo>
                      <a:pt x="158" y="322"/>
                    </a:lnTo>
                    <a:lnTo>
                      <a:pt x="163" y="325"/>
                    </a:lnTo>
                    <a:lnTo>
                      <a:pt x="271" y="325"/>
                    </a:lnTo>
                    <a:lnTo>
                      <a:pt x="264" y="364"/>
                    </a:lnTo>
                    <a:lnTo>
                      <a:pt x="257" y="415"/>
                    </a:lnTo>
                    <a:lnTo>
                      <a:pt x="247" y="473"/>
                    </a:lnTo>
                    <a:lnTo>
                      <a:pt x="235" y="536"/>
                    </a:lnTo>
                    <a:lnTo>
                      <a:pt x="226" y="601"/>
                    </a:lnTo>
                    <a:lnTo>
                      <a:pt x="214" y="665"/>
                    </a:lnTo>
                    <a:lnTo>
                      <a:pt x="202" y="725"/>
                    </a:lnTo>
                    <a:lnTo>
                      <a:pt x="192" y="776"/>
                    </a:lnTo>
                    <a:lnTo>
                      <a:pt x="182" y="817"/>
                    </a:lnTo>
                    <a:lnTo>
                      <a:pt x="178" y="834"/>
                    </a:lnTo>
                    <a:lnTo>
                      <a:pt x="166" y="856"/>
                    </a:lnTo>
                    <a:lnTo>
                      <a:pt x="151" y="876"/>
                    </a:lnTo>
                    <a:lnTo>
                      <a:pt x="134" y="890"/>
                    </a:lnTo>
                    <a:lnTo>
                      <a:pt x="113" y="895"/>
                    </a:lnTo>
                    <a:lnTo>
                      <a:pt x="101" y="895"/>
                    </a:lnTo>
                    <a:lnTo>
                      <a:pt x="84" y="893"/>
                    </a:lnTo>
                    <a:lnTo>
                      <a:pt x="65" y="885"/>
                    </a:lnTo>
                    <a:lnTo>
                      <a:pt x="89" y="868"/>
                    </a:lnTo>
                    <a:lnTo>
                      <a:pt x="101" y="849"/>
                    </a:lnTo>
                    <a:lnTo>
                      <a:pt x="106" y="825"/>
                    </a:lnTo>
                    <a:lnTo>
                      <a:pt x="101" y="803"/>
                    </a:lnTo>
                    <a:lnTo>
                      <a:pt x="84" y="788"/>
                    </a:lnTo>
                    <a:lnTo>
                      <a:pt x="62" y="784"/>
                    </a:lnTo>
                    <a:lnTo>
                      <a:pt x="46" y="786"/>
                    </a:lnTo>
                    <a:lnTo>
                      <a:pt x="29" y="796"/>
                    </a:lnTo>
                    <a:lnTo>
                      <a:pt x="14" y="808"/>
                    </a:lnTo>
                    <a:lnTo>
                      <a:pt x="2" y="827"/>
                    </a:lnTo>
                    <a:lnTo>
                      <a:pt x="0" y="851"/>
                    </a:lnTo>
                    <a:lnTo>
                      <a:pt x="5" y="876"/>
                    </a:lnTo>
                    <a:lnTo>
                      <a:pt x="14" y="895"/>
                    </a:lnTo>
                    <a:lnTo>
                      <a:pt x="31" y="910"/>
                    </a:lnTo>
                    <a:lnTo>
                      <a:pt x="50" y="919"/>
                    </a:lnTo>
                    <a:lnTo>
                      <a:pt x="94" y="929"/>
                    </a:lnTo>
                    <a:lnTo>
                      <a:pt x="110" y="929"/>
                    </a:lnTo>
                    <a:lnTo>
                      <a:pt x="144" y="924"/>
                    </a:lnTo>
                    <a:lnTo>
                      <a:pt x="175" y="912"/>
                    </a:lnTo>
                    <a:lnTo>
                      <a:pt x="199" y="893"/>
                    </a:lnTo>
                    <a:lnTo>
                      <a:pt x="221" y="871"/>
                    </a:lnTo>
                    <a:lnTo>
                      <a:pt x="238" y="851"/>
                    </a:lnTo>
                    <a:lnTo>
                      <a:pt x="255" y="822"/>
                    </a:lnTo>
                    <a:lnTo>
                      <a:pt x="269" y="788"/>
                    </a:lnTo>
                    <a:lnTo>
                      <a:pt x="281" y="752"/>
                    </a:lnTo>
                    <a:lnTo>
                      <a:pt x="291" y="716"/>
                    </a:lnTo>
                    <a:lnTo>
                      <a:pt x="295" y="684"/>
                    </a:lnTo>
                    <a:lnTo>
                      <a:pt x="303" y="655"/>
                    </a:lnTo>
                    <a:lnTo>
                      <a:pt x="360" y="325"/>
                    </a:lnTo>
                    <a:close/>
                  </a:path>
                </a:pathLst>
              </a:custGeom>
              <a:solidFill>
                <a:srgbClr val="F14124"/>
              </a:solidFill>
              <a:ln w="0">
                <a:solidFill>
                  <a:srgbClr val="F1412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6200000">
              <a:off x="-1414249" y="3373998"/>
              <a:ext cx="4498268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SHG Conversion Efficiency </a:t>
              </a:r>
              <a:br>
                <a:rPr lang="en-US" sz="1800" dirty="0">
                  <a:solidFill>
                    <a:srgbClr val="000000"/>
                  </a:solidFill>
                </a:rPr>
              </a:br>
              <a:r>
                <a:rPr lang="en-US" sz="1800" dirty="0">
                  <a:solidFill>
                    <a:srgbClr val="000000"/>
                  </a:solidFill>
                </a:rPr>
                <a:t>(</a:t>
              </a:r>
              <a:r>
                <a:rPr lang="en-US" sz="1800" dirty="0">
                  <a:solidFill>
                    <a:srgbClr val="000000"/>
                  </a:solidFill>
                  <a:sym typeface="Symbol"/>
                </a:rPr>
                <a:t> 10</a:t>
              </a:r>
              <a:r>
                <a:rPr lang="en-US" sz="1800" baseline="30000" dirty="0">
                  <a:solidFill>
                    <a:srgbClr val="000000"/>
                  </a:solidFill>
                  <a:sym typeface="Symbol"/>
                </a:rPr>
                <a:t>-4</a:t>
              </a:r>
              <a:r>
                <a:rPr lang="en-US" sz="1800" dirty="0">
                  <a:solidFill>
                    <a:srgbClr val="000000"/>
                  </a:solidFill>
                  <a:sym typeface="Symbol"/>
                </a:rPr>
                <a:t> W </a:t>
              </a:r>
              <a:r>
                <a:rPr lang="en-US" sz="1800" baseline="30000" dirty="0">
                  <a:solidFill>
                    <a:srgbClr val="000000"/>
                  </a:solidFill>
                  <a:sym typeface="Symbol"/>
                </a:rPr>
                <a:t>-1</a:t>
              </a:r>
              <a:r>
                <a:rPr lang="en-US" sz="18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76784" y="1738320"/>
            <a:ext cx="1214658" cy="174814"/>
            <a:chOff x="4666525" y="1958552"/>
            <a:chExt cx="1619544" cy="233085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666525" y="1958552"/>
              <a:ext cx="250293" cy="207860"/>
            </a:xfrm>
            <a:custGeom>
              <a:avLst/>
              <a:gdLst/>
              <a:ahLst/>
              <a:cxnLst>
                <a:cxn ang="0">
                  <a:pos x="1497" y="88"/>
                </a:cxn>
                <a:cxn ang="0">
                  <a:pos x="1665" y="69"/>
                </a:cxn>
                <a:cxn ang="0">
                  <a:pos x="1700" y="15"/>
                </a:cxn>
                <a:cxn ang="0">
                  <a:pos x="1683" y="0"/>
                </a:cxn>
                <a:cxn ang="0">
                  <a:pos x="1572" y="4"/>
                </a:cxn>
                <a:cxn ang="0">
                  <a:pos x="1369" y="8"/>
                </a:cxn>
                <a:cxn ang="0">
                  <a:pos x="1155" y="0"/>
                </a:cxn>
                <a:cxn ang="0">
                  <a:pos x="1126" y="8"/>
                </a:cxn>
                <a:cxn ang="0">
                  <a:pos x="1116" y="46"/>
                </a:cxn>
                <a:cxn ang="0">
                  <a:pos x="1141" y="69"/>
                </a:cxn>
                <a:cxn ang="0">
                  <a:pos x="1216" y="69"/>
                </a:cxn>
                <a:cxn ang="0">
                  <a:pos x="1290" y="80"/>
                </a:cxn>
                <a:cxn ang="0">
                  <a:pos x="1301" y="110"/>
                </a:cxn>
                <a:cxn ang="0">
                  <a:pos x="1294" y="149"/>
                </a:cxn>
                <a:cxn ang="0">
                  <a:pos x="684" y="133"/>
                </a:cxn>
                <a:cxn ang="0">
                  <a:pos x="784" y="69"/>
                </a:cxn>
                <a:cxn ang="0">
                  <a:pos x="913" y="49"/>
                </a:cxn>
                <a:cxn ang="0">
                  <a:pos x="905" y="4"/>
                </a:cxn>
                <a:cxn ang="0">
                  <a:pos x="888" y="0"/>
                </a:cxn>
                <a:cxn ang="0">
                  <a:pos x="670" y="8"/>
                </a:cxn>
                <a:cxn ang="0">
                  <a:pos x="467" y="4"/>
                </a:cxn>
                <a:cxn ang="0">
                  <a:pos x="353" y="0"/>
                </a:cxn>
                <a:cxn ang="0">
                  <a:pos x="332" y="19"/>
                </a:cxn>
                <a:cxn ang="0">
                  <a:pos x="335" y="61"/>
                </a:cxn>
                <a:cxn ang="0">
                  <a:pos x="385" y="69"/>
                </a:cxn>
                <a:cxn ang="0">
                  <a:pos x="478" y="72"/>
                </a:cxn>
                <a:cxn ang="0">
                  <a:pos x="517" y="95"/>
                </a:cxn>
                <a:cxn ang="0">
                  <a:pos x="513" y="126"/>
                </a:cxn>
                <a:cxn ang="0">
                  <a:pos x="228" y="1342"/>
                </a:cxn>
                <a:cxn ang="0">
                  <a:pos x="157" y="1403"/>
                </a:cxn>
                <a:cxn ang="0">
                  <a:pos x="29" y="1410"/>
                </a:cxn>
                <a:cxn ang="0">
                  <a:pos x="4" y="1429"/>
                </a:cxn>
                <a:cxn ang="0">
                  <a:pos x="4" y="1468"/>
                </a:cxn>
                <a:cxn ang="0">
                  <a:pos x="25" y="1475"/>
                </a:cxn>
                <a:cxn ang="0">
                  <a:pos x="185" y="1471"/>
                </a:cxn>
                <a:cxn ang="0">
                  <a:pos x="481" y="1475"/>
                </a:cxn>
                <a:cxn ang="0">
                  <a:pos x="563" y="1475"/>
                </a:cxn>
                <a:cxn ang="0">
                  <a:pos x="585" y="1449"/>
                </a:cxn>
                <a:cxn ang="0">
                  <a:pos x="570" y="1414"/>
                </a:cxn>
                <a:cxn ang="0">
                  <a:pos x="485" y="1410"/>
                </a:cxn>
                <a:cxn ang="0">
                  <a:pos x="399" y="1372"/>
                </a:cxn>
                <a:cxn ang="0">
                  <a:pos x="542" y="743"/>
                </a:cxn>
                <a:cxn ang="0">
                  <a:pos x="1069" y="1117"/>
                </a:cxn>
                <a:cxn ang="0">
                  <a:pos x="1020" y="1338"/>
                </a:cxn>
                <a:cxn ang="0">
                  <a:pos x="898" y="1410"/>
                </a:cxn>
                <a:cxn ang="0">
                  <a:pos x="806" y="1410"/>
                </a:cxn>
                <a:cxn ang="0">
                  <a:pos x="788" y="1437"/>
                </a:cxn>
                <a:cxn ang="0">
                  <a:pos x="795" y="1471"/>
                </a:cxn>
                <a:cxn ang="0">
                  <a:pos x="813" y="1475"/>
                </a:cxn>
                <a:cxn ang="0">
                  <a:pos x="1027" y="1471"/>
                </a:cxn>
                <a:cxn ang="0">
                  <a:pos x="1330" y="1475"/>
                </a:cxn>
                <a:cxn ang="0">
                  <a:pos x="1358" y="1471"/>
                </a:cxn>
                <a:cxn ang="0">
                  <a:pos x="1372" y="1433"/>
                </a:cxn>
                <a:cxn ang="0">
                  <a:pos x="1347" y="1410"/>
                </a:cxn>
                <a:cxn ang="0">
                  <a:pos x="1237" y="1407"/>
                </a:cxn>
                <a:cxn ang="0">
                  <a:pos x="1184" y="1357"/>
                </a:cxn>
              </a:cxnLst>
              <a:rect l="0" t="0" r="r" b="b"/>
              <a:pathLst>
                <a:path w="1700" h="1475">
                  <a:moveTo>
                    <a:pt x="1462" y="168"/>
                  </a:moveTo>
                  <a:lnTo>
                    <a:pt x="1472" y="133"/>
                  </a:lnTo>
                  <a:lnTo>
                    <a:pt x="1483" y="107"/>
                  </a:lnTo>
                  <a:lnTo>
                    <a:pt x="1497" y="88"/>
                  </a:lnTo>
                  <a:lnTo>
                    <a:pt x="1526" y="76"/>
                  </a:lnTo>
                  <a:lnTo>
                    <a:pt x="1569" y="69"/>
                  </a:lnTo>
                  <a:lnTo>
                    <a:pt x="1633" y="69"/>
                  </a:lnTo>
                  <a:lnTo>
                    <a:pt x="1665" y="69"/>
                  </a:lnTo>
                  <a:lnTo>
                    <a:pt x="1686" y="61"/>
                  </a:lnTo>
                  <a:lnTo>
                    <a:pt x="1697" y="49"/>
                  </a:lnTo>
                  <a:lnTo>
                    <a:pt x="1700" y="23"/>
                  </a:lnTo>
                  <a:lnTo>
                    <a:pt x="1700" y="15"/>
                  </a:lnTo>
                  <a:lnTo>
                    <a:pt x="1697" y="8"/>
                  </a:lnTo>
                  <a:lnTo>
                    <a:pt x="1693" y="4"/>
                  </a:lnTo>
                  <a:lnTo>
                    <a:pt x="1686" y="4"/>
                  </a:lnTo>
                  <a:lnTo>
                    <a:pt x="1683" y="0"/>
                  </a:lnTo>
                  <a:lnTo>
                    <a:pt x="1675" y="0"/>
                  </a:lnTo>
                  <a:lnTo>
                    <a:pt x="1672" y="0"/>
                  </a:lnTo>
                  <a:lnTo>
                    <a:pt x="1629" y="0"/>
                  </a:lnTo>
                  <a:lnTo>
                    <a:pt x="1572" y="4"/>
                  </a:lnTo>
                  <a:lnTo>
                    <a:pt x="1511" y="4"/>
                  </a:lnTo>
                  <a:lnTo>
                    <a:pt x="1458" y="8"/>
                  </a:lnTo>
                  <a:lnTo>
                    <a:pt x="1415" y="8"/>
                  </a:lnTo>
                  <a:lnTo>
                    <a:pt x="1369" y="8"/>
                  </a:lnTo>
                  <a:lnTo>
                    <a:pt x="1315" y="4"/>
                  </a:lnTo>
                  <a:lnTo>
                    <a:pt x="1255" y="4"/>
                  </a:lnTo>
                  <a:lnTo>
                    <a:pt x="1198" y="0"/>
                  </a:lnTo>
                  <a:lnTo>
                    <a:pt x="1155" y="0"/>
                  </a:lnTo>
                  <a:lnTo>
                    <a:pt x="1148" y="0"/>
                  </a:lnTo>
                  <a:lnTo>
                    <a:pt x="1141" y="0"/>
                  </a:lnTo>
                  <a:lnTo>
                    <a:pt x="1134" y="4"/>
                  </a:lnTo>
                  <a:lnTo>
                    <a:pt x="1126" y="8"/>
                  </a:lnTo>
                  <a:lnTo>
                    <a:pt x="1123" y="11"/>
                  </a:lnTo>
                  <a:lnTo>
                    <a:pt x="1119" y="19"/>
                  </a:lnTo>
                  <a:lnTo>
                    <a:pt x="1116" y="30"/>
                  </a:lnTo>
                  <a:lnTo>
                    <a:pt x="1116" y="46"/>
                  </a:lnTo>
                  <a:lnTo>
                    <a:pt x="1116" y="53"/>
                  </a:lnTo>
                  <a:lnTo>
                    <a:pt x="1119" y="61"/>
                  </a:lnTo>
                  <a:lnTo>
                    <a:pt x="1130" y="65"/>
                  </a:lnTo>
                  <a:lnTo>
                    <a:pt x="1141" y="69"/>
                  </a:lnTo>
                  <a:lnTo>
                    <a:pt x="1155" y="69"/>
                  </a:lnTo>
                  <a:lnTo>
                    <a:pt x="1173" y="69"/>
                  </a:lnTo>
                  <a:lnTo>
                    <a:pt x="1187" y="69"/>
                  </a:lnTo>
                  <a:lnTo>
                    <a:pt x="1216" y="69"/>
                  </a:lnTo>
                  <a:lnTo>
                    <a:pt x="1248" y="72"/>
                  </a:lnTo>
                  <a:lnTo>
                    <a:pt x="1266" y="72"/>
                  </a:lnTo>
                  <a:lnTo>
                    <a:pt x="1280" y="76"/>
                  </a:lnTo>
                  <a:lnTo>
                    <a:pt x="1290" y="80"/>
                  </a:lnTo>
                  <a:lnTo>
                    <a:pt x="1298" y="88"/>
                  </a:lnTo>
                  <a:lnTo>
                    <a:pt x="1301" y="95"/>
                  </a:lnTo>
                  <a:lnTo>
                    <a:pt x="1301" y="107"/>
                  </a:lnTo>
                  <a:lnTo>
                    <a:pt x="1301" y="110"/>
                  </a:lnTo>
                  <a:lnTo>
                    <a:pt x="1301" y="118"/>
                  </a:lnTo>
                  <a:lnTo>
                    <a:pt x="1301" y="122"/>
                  </a:lnTo>
                  <a:lnTo>
                    <a:pt x="1298" y="133"/>
                  </a:lnTo>
                  <a:lnTo>
                    <a:pt x="1294" y="149"/>
                  </a:lnTo>
                  <a:lnTo>
                    <a:pt x="1173" y="675"/>
                  </a:lnTo>
                  <a:lnTo>
                    <a:pt x="556" y="675"/>
                  </a:lnTo>
                  <a:lnTo>
                    <a:pt x="677" y="168"/>
                  </a:lnTo>
                  <a:lnTo>
                    <a:pt x="684" y="133"/>
                  </a:lnTo>
                  <a:lnTo>
                    <a:pt x="695" y="107"/>
                  </a:lnTo>
                  <a:lnTo>
                    <a:pt x="713" y="88"/>
                  </a:lnTo>
                  <a:lnTo>
                    <a:pt x="742" y="76"/>
                  </a:lnTo>
                  <a:lnTo>
                    <a:pt x="784" y="69"/>
                  </a:lnTo>
                  <a:lnTo>
                    <a:pt x="845" y="69"/>
                  </a:lnTo>
                  <a:lnTo>
                    <a:pt x="881" y="69"/>
                  </a:lnTo>
                  <a:lnTo>
                    <a:pt x="902" y="61"/>
                  </a:lnTo>
                  <a:lnTo>
                    <a:pt x="913" y="49"/>
                  </a:lnTo>
                  <a:lnTo>
                    <a:pt x="916" y="23"/>
                  </a:lnTo>
                  <a:lnTo>
                    <a:pt x="913" y="15"/>
                  </a:lnTo>
                  <a:lnTo>
                    <a:pt x="909" y="8"/>
                  </a:lnTo>
                  <a:lnTo>
                    <a:pt x="905" y="4"/>
                  </a:lnTo>
                  <a:lnTo>
                    <a:pt x="902" y="4"/>
                  </a:lnTo>
                  <a:lnTo>
                    <a:pt x="895" y="0"/>
                  </a:lnTo>
                  <a:lnTo>
                    <a:pt x="891" y="0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788" y="4"/>
                  </a:lnTo>
                  <a:lnTo>
                    <a:pt x="727" y="4"/>
                  </a:lnTo>
                  <a:lnTo>
                    <a:pt x="670" y="8"/>
                  </a:lnTo>
                  <a:lnTo>
                    <a:pt x="627" y="8"/>
                  </a:lnTo>
                  <a:lnTo>
                    <a:pt x="585" y="8"/>
                  </a:lnTo>
                  <a:lnTo>
                    <a:pt x="528" y="4"/>
                  </a:lnTo>
                  <a:lnTo>
                    <a:pt x="467" y="4"/>
                  </a:lnTo>
                  <a:lnTo>
                    <a:pt x="410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349" y="4"/>
                  </a:lnTo>
                  <a:lnTo>
                    <a:pt x="342" y="8"/>
                  </a:lnTo>
                  <a:lnTo>
                    <a:pt x="335" y="11"/>
                  </a:lnTo>
                  <a:lnTo>
                    <a:pt x="332" y="19"/>
                  </a:lnTo>
                  <a:lnTo>
                    <a:pt x="332" y="30"/>
                  </a:lnTo>
                  <a:lnTo>
                    <a:pt x="328" y="46"/>
                  </a:lnTo>
                  <a:lnTo>
                    <a:pt x="332" y="53"/>
                  </a:lnTo>
                  <a:lnTo>
                    <a:pt x="335" y="61"/>
                  </a:lnTo>
                  <a:lnTo>
                    <a:pt x="342" y="65"/>
                  </a:lnTo>
                  <a:lnTo>
                    <a:pt x="353" y="69"/>
                  </a:lnTo>
                  <a:lnTo>
                    <a:pt x="367" y="69"/>
                  </a:lnTo>
                  <a:lnTo>
                    <a:pt x="385" y="69"/>
                  </a:lnTo>
                  <a:lnTo>
                    <a:pt x="399" y="69"/>
                  </a:lnTo>
                  <a:lnTo>
                    <a:pt x="428" y="69"/>
                  </a:lnTo>
                  <a:lnTo>
                    <a:pt x="463" y="72"/>
                  </a:lnTo>
                  <a:lnTo>
                    <a:pt x="478" y="72"/>
                  </a:lnTo>
                  <a:lnTo>
                    <a:pt x="492" y="76"/>
                  </a:lnTo>
                  <a:lnTo>
                    <a:pt x="503" y="80"/>
                  </a:lnTo>
                  <a:lnTo>
                    <a:pt x="510" y="88"/>
                  </a:lnTo>
                  <a:lnTo>
                    <a:pt x="517" y="95"/>
                  </a:lnTo>
                  <a:lnTo>
                    <a:pt x="517" y="107"/>
                  </a:lnTo>
                  <a:lnTo>
                    <a:pt x="517" y="110"/>
                  </a:lnTo>
                  <a:lnTo>
                    <a:pt x="517" y="118"/>
                  </a:lnTo>
                  <a:lnTo>
                    <a:pt x="513" y="126"/>
                  </a:lnTo>
                  <a:lnTo>
                    <a:pt x="513" y="133"/>
                  </a:lnTo>
                  <a:lnTo>
                    <a:pt x="510" y="149"/>
                  </a:lnTo>
                  <a:lnTo>
                    <a:pt x="239" y="1307"/>
                  </a:lnTo>
                  <a:lnTo>
                    <a:pt x="228" y="1342"/>
                  </a:lnTo>
                  <a:lnTo>
                    <a:pt x="221" y="1365"/>
                  </a:lnTo>
                  <a:lnTo>
                    <a:pt x="207" y="1384"/>
                  </a:lnTo>
                  <a:lnTo>
                    <a:pt x="185" y="1395"/>
                  </a:lnTo>
                  <a:lnTo>
                    <a:pt x="157" y="1403"/>
                  </a:lnTo>
                  <a:lnTo>
                    <a:pt x="114" y="1407"/>
                  </a:lnTo>
                  <a:lnTo>
                    <a:pt x="54" y="1410"/>
                  </a:lnTo>
                  <a:lnTo>
                    <a:pt x="43" y="1410"/>
                  </a:lnTo>
                  <a:lnTo>
                    <a:pt x="29" y="1410"/>
                  </a:lnTo>
                  <a:lnTo>
                    <a:pt x="21" y="1410"/>
                  </a:lnTo>
                  <a:lnTo>
                    <a:pt x="14" y="1414"/>
                  </a:lnTo>
                  <a:lnTo>
                    <a:pt x="7" y="1422"/>
                  </a:lnTo>
                  <a:lnTo>
                    <a:pt x="4" y="1429"/>
                  </a:lnTo>
                  <a:lnTo>
                    <a:pt x="0" y="1437"/>
                  </a:lnTo>
                  <a:lnTo>
                    <a:pt x="0" y="1452"/>
                  </a:lnTo>
                  <a:lnTo>
                    <a:pt x="0" y="1460"/>
                  </a:lnTo>
                  <a:lnTo>
                    <a:pt x="4" y="1468"/>
                  </a:lnTo>
                  <a:lnTo>
                    <a:pt x="11" y="1471"/>
                  </a:lnTo>
                  <a:lnTo>
                    <a:pt x="14" y="1475"/>
                  </a:lnTo>
                  <a:lnTo>
                    <a:pt x="21" y="1475"/>
                  </a:lnTo>
                  <a:lnTo>
                    <a:pt x="25" y="1475"/>
                  </a:lnTo>
                  <a:lnTo>
                    <a:pt x="29" y="1475"/>
                  </a:lnTo>
                  <a:lnTo>
                    <a:pt x="71" y="1475"/>
                  </a:lnTo>
                  <a:lnTo>
                    <a:pt x="125" y="1475"/>
                  </a:lnTo>
                  <a:lnTo>
                    <a:pt x="185" y="1471"/>
                  </a:lnTo>
                  <a:lnTo>
                    <a:pt x="242" y="1471"/>
                  </a:lnTo>
                  <a:lnTo>
                    <a:pt x="285" y="1471"/>
                  </a:lnTo>
                  <a:lnTo>
                    <a:pt x="414" y="1471"/>
                  </a:lnTo>
                  <a:lnTo>
                    <a:pt x="481" y="1475"/>
                  </a:lnTo>
                  <a:lnTo>
                    <a:pt x="545" y="1475"/>
                  </a:lnTo>
                  <a:lnTo>
                    <a:pt x="553" y="1475"/>
                  </a:lnTo>
                  <a:lnTo>
                    <a:pt x="560" y="1475"/>
                  </a:lnTo>
                  <a:lnTo>
                    <a:pt x="563" y="1475"/>
                  </a:lnTo>
                  <a:lnTo>
                    <a:pt x="570" y="1471"/>
                  </a:lnTo>
                  <a:lnTo>
                    <a:pt x="578" y="1468"/>
                  </a:lnTo>
                  <a:lnTo>
                    <a:pt x="581" y="1460"/>
                  </a:lnTo>
                  <a:lnTo>
                    <a:pt x="585" y="1449"/>
                  </a:lnTo>
                  <a:lnTo>
                    <a:pt x="585" y="1433"/>
                  </a:lnTo>
                  <a:lnTo>
                    <a:pt x="585" y="1422"/>
                  </a:lnTo>
                  <a:lnTo>
                    <a:pt x="581" y="1418"/>
                  </a:lnTo>
                  <a:lnTo>
                    <a:pt x="570" y="1414"/>
                  </a:lnTo>
                  <a:lnTo>
                    <a:pt x="560" y="1410"/>
                  </a:lnTo>
                  <a:lnTo>
                    <a:pt x="545" y="1410"/>
                  </a:lnTo>
                  <a:lnTo>
                    <a:pt x="528" y="1410"/>
                  </a:lnTo>
                  <a:lnTo>
                    <a:pt x="485" y="1410"/>
                  </a:lnTo>
                  <a:lnTo>
                    <a:pt x="449" y="1407"/>
                  </a:lnTo>
                  <a:lnTo>
                    <a:pt x="421" y="1403"/>
                  </a:lnTo>
                  <a:lnTo>
                    <a:pt x="403" y="1391"/>
                  </a:lnTo>
                  <a:lnTo>
                    <a:pt x="399" y="1372"/>
                  </a:lnTo>
                  <a:lnTo>
                    <a:pt x="399" y="1357"/>
                  </a:lnTo>
                  <a:lnTo>
                    <a:pt x="403" y="1346"/>
                  </a:lnTo>
                  <a:lnTo>
                    <a:pt x="403" y="1334"/>
                  </a:lnTo>
                  <a:lnTo>
                    <a:pt x="542" y="743"/>
                  </a:lnTo>
                  <a:lnTo>
                    <a:pt x="1159" y="743"/>
                  </a:lnTo>
                  <a:lnTo>
                    <a:pt x="1123" y="884"/>
                  </a:lnTo>
                  <a:lnTo>
                    <a:pt x="1094" y="1010"/>
                  </a:lnTo>
                  <a:lnTo>
                    <a:pt x="1069" y="1117"/>
                  </a:lnTo>
                  <a:lnTo>
                    <a:pt x="1048" y="1205"/>
                  </a:lnTo>
                  <a:lnTo>
                    <a:pt x="1034" y="1269"/>
                  </a:lnTo>
                  <a:lnTo>
                    <a:pt x="1023" y="1315"/>
                  </a:lnTo>
                  <a:lnTo>
                    <a:pt x="1020" y="1338"/>
                  </a:lnTo>
                  <a:lnTo>
                    <a:pt x="1002" y="1372"/>
                  </a:lnTo>
                  <a:lnTo>
                    <a:pt x="980" y="1395"/>
                  </a:lnTo>
                  <a:lnTo>
                    <a:pt x="948" y="1403"/>
                  </a:lnTo>
                  <a:lnTo>
                    <a:pt x="898" y="1410"/>
                  </a:lnTo>
                  <a:lnTo>
                    <a:pt x="834" y="1410"/>
                  </a:lnTo>
                  <a:lnTo>
                    <a:pt x="823" y="1410"/>
                  </a:lnTo>
                  <a:lnTo>
                    <a:pt x="813" y="1410"/>
                  </a:lnTo>
                  <a:lnTo>
                    <a:pt x="806" y="1410"/>
                  </a:lnTo>
                  <a:lnTo>
                    <a:pt x="799" y="1414"/>
                  </a:lnTo>
                  <a:lnTo>
                    <a:pt x="791" y="1422"/>
                  </a:lnTo>
                  <a:lnTo>
                    <a:pt x="788" y="1429"/>
                  </a:lnTo>
                  <a:lnTo>
                    <a:pt x="788" y="1437"/>
                  </a:lnTo>
                  <a:lnTo>
                    <a:pt x="784" y="1452"/>
                  </a:lnTo>
                  <a:lnTo>
                    <a:pt x="788" y="1460"/>
                  </a:lnTo>
                  <a:lnTo>
                    <a:pt x="791" y="1468"/>
                  </a:lnTo>
                  <a:lnTo>
                    <a:pt x="795" y="1471"/>
                  </a:lnTo>
                  <a:lnTo>
                    <a:pt x="802" y="1475"/>
                  </a:lnTo>
                  <a:lnTo>
                    <a:pt x="806" y="1475"/>
                  </a:lnTo>
                  <a:lnTo>
                    <a:pt x="809" y="1475"/>
                  </a:lnTo>
                  <a:lnTo>
                    <a:pt x="813" y="1475"/>
                  </a:lnTo>
                  <a:lnTo>
                    <a:pt x="856" y="1475"/>
                  </a:lnTo>
                  <a:lnTo>
                    <a:pt x="913" y="1475"/>
                  </a:lnTo>
                  <a:lnTo>
                    <a:pt x="973" y="1471"/>
                  </a:lnTo>
                  <a:lnTo>
                    <a:pt x="1027" y="1471"/>
                  </a:lnTo>
                  <a:lnTo>
                    <a:pt x="1069" y="1471"/>
                  </a:lnTo>
                  <a:lnTo>
                    <a:pt x="1201" y="1471"/>
                  </a:lnTo>
                  <a:lnTo>
                    <a:pt x="1266" y="1475"/>
                  </a:lnTo>
                  <a:lnTo>
                    <a:pt x="1330" y="1475"/>
                  </a:lnTo>
                  <a:lnTo>
                    <a:pt x="1337" y="1475"/>
                  </a:lnTo>
                  <a:lnTo>
                    <a:pt x="1344" y="1475"/>
                  </a:lnTo>
                  <a:lnTo>
                    <a:pt x="1351" y="1475"/>
                  </a:lnTo>
                  <a:lnTo>
                    <a:pt x="1358" y="1471"/>
                  </a:lnTo>
                  <a:lnTo>
                    <a:pt x="1362" y="1468"/>
                  </a:lnTo>
                  <a:lnTo>
                    <a:pt x="1369" y="1460"/>
                  </a:lnTo>
                  <a:lnTo>
                    <a:pt x="1369" y="1449"/>
                  </a:lnTo>
                  <a:lnTo>
                    <a:pt x="1372" y="1433"/>
                  </a:lnTo>
                  <a:lnTo>
                    <a:pt x="1369" y="1422"/>
                  </a:lnTo>
                  <a:lnTo>
                    <a:pt x="1365" y="1418"/>
                  </a:lnTo>
                  <a:lnTo>
                    <a:pt x="1358" y="1414"/>
                  </a:lnTo>
                  <a:lnTo>
                    <a:pt x="1347" y="1410"/>
                  </a:lnTo>
                  <a:lnTo>
                    <a:pt x="1333" y="1410"/>
                  </a:lnTo>
                  <a:lnTo>
                    <a:pt x="1315" y="1410"/>
                  </a:lnTo>
                  <a:lnTo>
                    <a:pt x="1273" y="1410"/>
                  </a:lnTo>
                  <a:lnTo>
                    <a:pt x="1237" y="1407"/>
                  </a:lnTo>
                  <a:lnTo>
                    <a:pt x="1208" y="1403"/>
                  </a:lnTo>
                  <a:lnTo>
                    <a:pt x="1191" y="1391"/>
                  </a:lnTo>
                  <a:lnTo>
                    <a:pt x="1184" y="1372"/>
                  </a:lnTo>
                  <a:lnTo>
                    <a:pt x="1184" y="1357"/>
                  </a:lnTo>
                  <a:lnTo>
                    <a:pt x="1187" y="1346"/>
                  </a:lnTo>
                  <a:lnTo>
                    <a:pt x="1191" y="1334"/>
                  </a:lnTo>
                  <a:lnTo>
                    <a:pt x="1462" y="168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5009279" y="1989132"/>
              <a:ext cx="197879" cy="202505"/>
            </a:xfrm>
            <a:custGeom>
              <a:avLst/>
              <a:gdLst/>
              <a:ahLst/>
              <a:cxnLst>
                <a:cxn ang="0">
                  <a:pos x="713" y="763"/>
                </a:cxn>
                <a:cxn ang="0">
                  <a:pos x="1276" y="763"/>
                </a:cxn>
                <a:cxn ang="0">
                  <a:pos x="1294" y="763"/>
                </a:cxn>
                <a:cxn ang="0">
                  <a:pos x="1312" y="759"/>
                </a:cxn>
                <a:cxn ang="0">
                  <a:pos x="1326" y="755"/>
                </a:cxn>
                <a:cxn ang="0">
                  <a:pos x="1337" y="740"/>
                </a:cxn>
                <a:cxn ang="0">
                  <a:pos x="1344" y="721"/>
                </a:cxn>
                <a:cxn ang="0">
                  <a:pos x="1337" y="698"/>
                </a:cxn>
                <a:cxn ang="0">
                  <a:pos x="1326" y="686"/>
                </a:cxn>
                <a:cxn ang="0">
                  <a:pos x="1312" y="679"/>
                </a:cxn>
                <a:cxn ang="0">
                  <a:pos x="1294" y="675"/>
                </a:cxn>
                <a:cxn ang="0">
                  <a:pos x="1276" y="675"/>
                </a:cxn>
                <a:cxn ang="0">
                  <a:pos x="713" y="675"/>
                </a:cxn>
                <a:cxn ang="0">
                  <a:pos x="713" y="73"/>
                </a:cxn>
                <a:cxn ang="0">
                  <a:pos x="713" y="54"/>
                </a:cxn>
                <a:cxn ang="0">
                  <a:pos x="709" y="35"/>
                </a:cxn>
                <a:cxn ang="0">
                  <a:pos x="702" y="15"/>
                </a:cxn>
                <a:cxn ang="0">
                  <a:pos x="691" y="4"/>
                </a:cxn>
                <a:cxn ang="0">
                  <a:pos x="670" y="0"/>
                </a:cxn>
                <a:cxn ang="0">
                  <a:pos x="652" y="4"/>
                </a:cxn>
                <a:cxn ang="0">
                  <a:pos x="641" y="15"/>
                </a:cxn>
                <a:cxn ang="0">
                  <a:pos x="634" y="35"/>
                </a:cxn>
                <a:cxn ang="0">
                  <a:pos x="631" y="54"/>
                </a:cxn>
                <a:cxn ang="0">
                  <a:pos x="631" y="73"/>
                </a:cxn>
                <a:cxn ang="0">
                  <a:pos x="631" y="675"/>
                </a:cxn>
                <a:cxn ang="0">
                  <a:pos x="64" y="675"/>
                </a:cxn>
                <a:cxn ang="0">
                  <a:pos x="46" y="675"/>
                </a:cxn>
                <a:cxn ang="0">
                  <a:pos x="28" y="679"/>
                </a:cxn>
                <a:cxn ang="0">
                  <a:pos x="14" y="686"/>
                </a:cxn>
                <a:cxn ang="0">
                  <a:pos x="3" y="698"/>
                </a:cxn>
                <a:cxn ang="0">
                  <a:pos x="0" y="721"/>
                </a:cxn>
                <a:cxn ang="0">
                  <a:pos x="3" y="740"/>
                </a:cxn>
                <a:cxn ang="0">
                  <a:pos x="14" y="755"/>
                </a:cxn>
                <a:cxn ang="0">
                  <a:pos x="28" y="759"/>
                </a:cxn>
                <a:cxn ang="0">
                  <a:pos x="46" y="763"/>
                </a:cxn>
                <a:cxn ang="0">
                  <a:pos x="64" y="763"/>
                </a:cxn>
                <a:cxn ang="0">
                  <a:pos x="631" y="763"/>
                </a:cxn>
                <a:cxn ang="0">
                  <a:pos x="631" y="1369"/>
                </a:cxn>
                <a:cxn ang="0">
                  <a:pos x="631" y="1388"/>
                </a:cxn>
                <a:cxn ang="0">
                  <a:pos x="634" y="1407"/>
                </a:cxn>
                <a:cxn ang="0">
                  <a:pos x="641" y="1422"/>
                </a:cxn>
                <a:cxn ang="0">
                  <a:pos x="652" y="1434"/>
                </a:cxn>
                <a:cxn ang="0">
                  <a:pos x="670" y="1437"/>
                </a:cxn>
                <a:cxn ang="0">
                  <a:pos x="691" y="1434"/>
                </a:cxn>
                <a:cxn ang="0">
                  <a:pos x="702" y="1422"/>
                </a:cxn>
                <a:cxn ang="0">
                  <a:pos x="709" y="1407"/>
                </a:cxn>
                <a:cxn ang="0">
                  <a:pos x="713" y="1388"/>
                </a:cxn>
                <a:cxn ang="0">
                  <a:pos x="713" y="1369"/>
                </a:cxn>
                <a:cxn ang="0">
                  <a:pos x="713" y="763"/>
                </a:cxn>
              </a:cxnLst>
              <a:rect l="0" t="0" r="r" b="b"/>
              <a:pathLst>
                <a:path w="1344" h="1437">
                  <a:moveTo>
                    <a:pt x="713" y="763"/>
                  </a:moveTo>
                  <a:lnTo>
                    <a:pt x="1276" y="763"/>
                  </a:lnTo>
                  <a:lnTo>
                    <a:pt x="1294" y="763"/>
                  </a:lnTo>
                  <a:lnTo>
                    <a:pt x="1312" y="759"/>
                  </a:lnTo>
                  <a:lnTo>
                    <a:pt x="1326" y="755"/>
                  </a:lnTo>
                  <a:lnTo>
                    <a:pt x="1337" y="740"/>
                  </a:lnTo>
                  <a:lnTo>
                    <a:pt x="1344" y="721"/>
                  </a:lnTo>
                  <a:lnTo>
                    <a:pt x="1337" y="698"/>
                  </a:lnTo>
                  <a:lnTo>
                    <a:pt x="1326" y="686"/>
                  </a:lnTo>
                  <a:lnTo>
                    <a:pt x="1312" y="679"/>
                  </a:lnTo>
                  <a:lnTo>
                    <a:pt x="1294" y="675"/>
                  </a:lnTo>
                  <a:lnTo>
                    <a:pt x="1276" y="675"/>
                  </a:lnTo>
                  <a:lnTo>
                    <a:pt x="713" y="675"/>
                  </a:lnTo>
                  <a:lnTo>
                    <a:pt x="713" y="73"/>
                  </a:lnTo>
                  <a:lnTo>
                    <a:pt x="713" y="54"/>
                  </a:lnTo>
                  <a:lnTo>
                    <a:pt x="709" y="35"/>
                  </a:lnTo>
                  <a:lnTo>
                    <a:pt x="702" y="15"/>
                  </a:lnTo>
                  <a:lnTo>
                    <a:pt x="691" y="4"/>
                  </a:lnTo>
                  <a:lnTo>
                    <a:pt x="670" y="0"/>
                  </a:lnTo>
                  <a:lnTo>
                    <a:pt x="652" y="4"/>
                  </a:lnTo>
                  <a:lnTo>
                    <a:pt x="641" y="15"/>
                  </a:lnTo>
                  <a:lnTo>
                    <a:pt x="634" y="35"/>
                  </a:lnTo>
                  <a:lnTo>
                    <a:pt x="631" y="54"/>
                  </a:lnTo>
                  <a:lnTo>
                    <a:pt x="631" y="73"/>
                  </a:lnTo>
                  <a:lnTo>
                    <a:pt x="631" y="675"/>
                  </a:lnTo>
                  <a:lnTo>
                    <a:pt x="64" y="675"/>
                  </a:lnTo>
                  <a:lnTo>
                    <a:pt x="46" y="675"/>
                  </a:lnTo>
                  <a:lnTo>
                    <a:pt x="28" y="679"/>
                  </a:lnTo>
                  <a:lnTo>
                    <a:pt x="14" y="686"/>
                  </a:lnTo>
                  <a:lnTo>
                    <a:pt x="3" y="698"/>
                  </a:lnTo>
                  <a:lnTo>
                    <a:pt x="0" y="721"/>
                  </a:lnTo>
                  <a:lnTo>
                    <a:pt x="3" y="740"/>
                  </a:lnTo>
                  <a:lnTo>
                    <a:pt x="14" y="755"/>
                  </a:lnTo>
                  <a:lnTo>
                    <a:pt x="28" y="759"/>
                  </a:lnTo>
                  <a:lnTo>
                    <a:pt x="46" y="763"/>
                  </a:lnTo>
                  <a:lnTo>
                    <a:pt x="64" y="763"/>
                  </a:lnTo>
                  <a:lnTo>
                    <a:pt x="631" y="763"/>
                  </a:lnTo>
                  <a:lnTo>
                    <a:pt x="631" y="1369"/>
                  </a:lnTo>
                  <a:lnTo>
                    <a:pt x="631" y="1388"/>
                  </a:lnTo>
                  <a:lnTo>
                    <a:pt x="634" y="1407"/>
                  </a:lnTo>
                  <a:lnTo>
                    <a:pt x="641" y="1422"/>
                  </a:lnTo>
                  <a:lnTo>
                    <a:pt x="652" y="1434"/>
                  </a:lnTo>
                  <a:lnTo>
                    <a:pt x="670" y="1437"/>
                  </a:lnTo>
                  <a:lnTo>
                    <a:pt x="691" y="1434"/>
                  </a:lnTo>
                  <a:lnTo>
                    <a:pt x="702" y="1422"/>
                  </a:lnTo>
                  <a:lnTo>
                    <a:pt x="709" y="1407"/>
                  </a:lnTo>
                  <a:lnTo>
                    <a:pt x="713" y="1388"/>
                  </a:lnTo>
                  <a:lnTo>
                    <a:pt x="713" y="1369"/>
                  </a:lnTo>
                  <a:lnTo>
                    <a:pt x="713" y="7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5301533" y="1958552"/>
              <a:ext cx="250440" cy="207860"/>
            </a:xfrm>
            <a:custGeom>
              <a:avLst/>
              <a:gdLst/>
              <a:ahLst/>
              <a:cxnLst>
                <a:cxn ang="0">
                  <a:pos x="1501" y="88"/>
                </a:cxn>
                <a:cxn ang="0">
                  <a:pos x="1665" y="69"/>
                </a:cxn>
                <a:cxn ang="0">
                  <a:pos x="1701" y="15"/>
                </a:cxn>
                <a:cxn ang="0">
                  <a:pos x="1683" y="0"/>
                </a:cxn>
                <a:cxn ang="0">
                  <a:pos x="1572" y="4"/>
                </a:cxn>
                <a:cxn ang="0">
                  <a:pos x="1369" y="8"/>
                </a:cxn>
                <a:cxn ang="0">
                  <a:pos x="1155" y="0"/>
                </a:cxn>
                <a:cxn ang="0">
                  <a:pos x="1130" y="8"/>
                </a:cxn>
                <a:cxn ang="0">
                  <a:pos x="1116" y="46"/>
                </a:cxn>
                <a:cxn ang="0">
                  <a:pos x="1141" y="69"/>
                </a:cxn>
                <a:cxn ang="0">
                  <a:pos x="1216" y="69"/>
                </a:cxn>
                <a:cxn ang="0">
                  <a:pos x="1291" y="80"/>
                </a:cxn>
                <a:cxn ang="0">
                  <a:pos x="1301" y="110"/>
                </a:cxn>
                <a:cxn ang="0">
                  <a:pos x="1294" y="149"/>
                </a:cxn>
                <a:cxn ang="0">
                  <a:pos x="685" y="133"/>
                </a:cxn>
                <a:cxn ang="0">
                  <a:pos x="784" y="69"/>
                </a:cxn>
                <a:cxn ang="0">
                  <a:pos x="913" y="49"/>
                </a:cxn>
                <a:cxn ang="0">
                  <a:pos x="906" y="4"/>
                </a:cxn>
                <a:cxn ang="0">
                  <a:pos x="888" y="0"/>
                </a:cxn>
                <a:cxn ang="0">
                  <a:pos x="670" y="8"/>
                </a:cxn>
                <a:cxn ang="0">
                  <a:pos x="467" y="4"/>
                </a:cxn>
                <a:cxn ang="0">
                  <a:pos x="353" y="0"/>
                </a:cxn>
                <a:cxn ang="0">
                  <a:pos x="332" y="19"/>
                </a:cxn>
                <a:cxn ang="0">
                  <a:pos x="335" y="61"/>
                </a:cxn>
                <a:cxn ang="0">
                  <a:pos x="385" y="69"/>
                </a:cxn>
                <a:cxn ang="0">
                  <a:pos x="478" y="72"/>
                </a:cxn>
                <a:cxn ang="0">
                  <a:pos x="517" y="95"/>
                </a:cxn>
                <a:cxn ang="0">
                  <a:pos x="514" y="126"/>
                </a:cxn>
                <a:cxn ang="0">
                  <a:pos x="232" y="1342"/>
                </a:cxn>
                <a:cxn ang="0">
                  <a:pos x="157" y="1403"/>
                </a:cxn>
                <a:cxn ang="0">
                  <a:pos x="32" y="1410"/>
                </a:cxn>
                <a:cxn ang="0">
                  <a:pos x="4" y="1429"/>
                </a:cxn>
                <a:cxn ang="0">
                  <a:pos x="4" y="1468"/>
                </a:cxn>
                <a:cxn ang="0">
                  <a:pos x="25" y="1475"/>
                </a:cxn>
                <a:cxn ang="0">
                  <a:pos x="186" y="1471"/>
                </a:cxn>
                <a:cxn ang="0">
                  <a:pos x="481" y="1475"/>
                </a:cxn>
                <a:cxn ang="0">
                  <a:pos x="567" y="1475"/>
                </a:cxn>
                <a:cxn ang="0">
                  <a:pos x="585" y="1449"/>
                </a:cxn>
                <a:cxn ang="0">
                  <a:pos x="571" y="1414"/>
                </a:cxn>
                <a:cxn ang="0">
                  <a:pos x="489" y="1410"/>
                </a:cxn>
                <a:cxn ang="0">
                  <a:pos x="400" y="1372"/>
                </a:cxn>
                <a:cxn ang="0">
                  <a:pos x="542" y="743"/>
                </a:cxn>
                <a:cxn ang="0">
                  <a:pos x="1070" y="1117"/>
                </a:cxn>
                <a:cxn ang="0">
                  <a:pos x="1020" y="1338"/>
                </a:cxn>
                <a:cxn ang="0">
                  <a:pos x="899" y="1410"/>
                </a:cxn>
                <a:cxn ang="0">
                  <a:pos x="806" y="1410"/>
                </a:cxn>
                <a:cxn ang="0">
                  <a:pos x="788" y="1437"/>
                </a:cxn>
                <a:cxn ang="0">
                  <a:pos x="795" y="1471"/>
                </a:cxn>
                <a:cxn ang="0">
                  <a:pos x="813" y="1475"/>
                </a:cxn>
                <a:cxn ang="0">
                  <a:pos x="1027" y="1471"/>
                </a:cxn>
                <a:cxn ang="0">
                  <a:pos x="1330" y="1475"/>
                </a:cxn>
                <a:cxn ang="0">
                  <a:pos x="1358" y="1471"/>
                </a:cxn>
                <a:cxn ang="0">
                  <a:pos x="1373" y="1433"/>
                </a:cxn>
                <a:cxn ang="0">
                  <a:pos x="1348" y="1410"/>
                </a:cxn>
                <a:cxn ang="0">
                  <a:pos x="1237" y="1407"/>
                </a:cxn>
                <a:cxn ang="0">
                  <a:pos x="1184" y="1357"/>
                </a:cxn>
              </a:cxnLst>
              <a:rect l="0" t="0" r="r" b="b"/>
              <a:pathLst>
                <a:path w="1701" h="1475">
                  <a:moveTo>
                    <a:pt x="1462" y="168"/>
                  </a:moveTo>
                  <a:lnTo>
                    <a:pt x="1472" y="133"/>
                  </a:lnTo>
                  <a:lnTo>
                    <a:pt x="1483" y="107"/>
                  </a:lnTo>
                  <a:lnTo>
                    <a:pt x="1501" y="88"/>
                  </a:lnTo>
                  <a:lnTo>
                    <a:pt x="1526" y="76"/>
                  </a:lnTo>
                  <a:lnTo>
                    <a:pt x="1569" y="69"/>
                  </a:lnTo>
                  <a:lnTo>
                    <a:pt x="1633" y="69"/>
                  </a:lnTo>
                  <a:lnTo>
                    <a:pt x="1665" y="69"/>
                  </a:lnTo>
                  <a:lnTo>
                    <a:pt x="1686" y="61"/>
                  </a:lnTo>
                  <a:lnTo>
                    <a:pt x="1697" y="49"/>
                  </a:lnTo>
                  <a:lnTo>
                    <a:pt x="1701" y="23"/>
                  </a:lnTo>
                  <a:lnTo>
                    <a:pt x="1701" y="15"/>
                  </a:lnTo>
                  <a:lnTo>
                    <a:pt x="1697" y="8"/>
                  </a:lnTo>
                  <a:lnTo>
                    <a:pt x="1693" y="4"/>
                  </a:lnTo>
                  <a:lnTo>
                    <a:pt x="1686" y="4"/>
                  </a:lnTo>
                  <a:lnTo>
                    <a:pt x="1683" y="0"/>
                  </a:lnTo>
                  <a:lnTo>
                    <a:pt x="1676" y="0"/>
                  </a:lnTo>
                  <a:lnTo>
                    <a:pt x="1672" y="0"/>
                  </a:lnTo>
                  <a:lnTo>
                    <a:pt x="1629" y="0"/>
                  </a:lnTo>
                  <a:lnTo>
                    <a:pt x="1572" y="4"/>
                  </a:lnTo>
                  <a:lnTo>
                    <a:pt x="1515" y="4"/>
                  </a:lnTo>
                  <a:lnTo>
                    <a:pt x="1458" y="8"/>
                  </a:lnTo>
                  <a:lnTo>
                    <a:pt x="1415" y="8"/>
                  </a:lnTo>
                  <a:lnTo>
                    <a:pt x="1369" y="8"/>
                  </a:lnTo>
                  <a:lnTo>
                    <a:pt x="1316" y="4"/>
                  </a:lnTo>
                  <a:lnTo>
                    <a:pt x="1255" y="4"/>
                  </a:lnTo>
                  <a:lnTo>
                    <a:pt x="1198" y="0"/>
                  </a:lnTo>
                  <a:lnTo>
                    <a:pt x="1155" y="0"/>
                  </a:lnTo>
                  <a:lnTo>
                    <a:pt x="1148" y="0"/>
                  </a:lnTo>
                  <a:lnTo>
                    <a:pt x="1141" y="0"/>
                  </a:lnTo>
                  <a:lnTo>
                    <a:pt x="1134" y="4"/>
                  </a:lnTo>
                  <a:lnTo>
                    <a:pt x="1130" y="8"/>
                  </a:lnTo>
                  <a:lnTo>
                    <a:pt x="1123" y="11"/>
                  </a:lnTo>
                  <a:lnTo>
                    <a:pt x="1120" y="19"/>
                  </a:lnTo>
                  <a:lnTo>
                    <a:pt x="1116" y="30"/>
                  </a:lnTo>
                  <a:lnTo>
                    <a:pt x="1116" y="46"/>
                  </a:lnTo>
                  <a:lnTo>
                    <a:pt x="1116" y="53"/>
                  </a:lnTo>
                  <a:lnTo>
                    <a:pt x="1123" y="61"/>
                  </a:lnTo>
                  <a:lnTo>
                    <a:pt x="1130" y="65"/>
                  </a:lnTo>
                  <a:lnTo>
                    <a:pt x="1141" y="69"/>
                  </a:lnTo>
                  <a:lnTo>
                    <a:pt x="1155" y="69"/>
                  </a:lnTo>
                  <a:lnTo>
                    <a:pt x="1173" y="69"/>
                  </a:lnTo>
                  <a:lnTo>
                    <a:pt x="1187" y="69"/>
                  </a:lnTo>
                  <a:lnTo>
                    <a:pt x="1216" y="69"/>
                  </a:lnTo>
                  <a:lnTo>
                    <a:pt x="1248" y="72"/>
                  </a:lnTo>
                  <a:lnTo>
                    <a:pt x="1266" y="72"/>
                  </a:lnTo>
                  <a:lnTo>
                    <a:pt x="1280" y="76"/>
                  </a:lnTo>
                  <a:lnTo>
                    <a:pt x="1291" y="80"/>
                  </a:lnTo>
                  <a:lnTo>
                    <a:pt x="1298" y="88"/>
                  </a:lnTo>
                  <a:lnTo>
                    <a:pt x="1301" y="95"/>
                  </a:lnTo>
                  <a:lnTo>
                    <a:pt x="1305" y="107"/>
                  </a:lnTo>
                  <a:lnTo>
                    <a:pt x="1301" y="110"/>
                  </a:lnTo>
                  <a:lnTo>
                    <a:pt x="1301" y="118"/>
                  </a:lnTo>
                  <a:lnTo>
                    <a:pt x="1301" y="122"/>
                  </a:lnTo>
                  <a:lnTo>
                    <a:pt x="1298" y="133"/>
                  </a:lnTo>
                  <a:lnTo>
                    <a:pt x="1294" y="149"/>
                  </a:lnTo>
                  <a:lnTo>
                    <a:pt x="1173" y="675"/>
                  </a:lnTo>
                  <a:lnTo>
                    <a:pt x="556" y="675"/>
                  </a:lnTo>
                  <a:lnTo>
                    <a:pt x="678" y="168"/>
                  </a:lnTo>
                  <a:lnTo>
                    <a:pt x="685" y="133"/>
                  </a:lnTo>
                  <a:lnTo>
                    <a:pt x="695" y="107"/>
                  </a:lnTo>
                  <a:lnTo>
                    <a:pt x="713" y="88"/>
                  </a:lnTo>
                  <a:lnTo>
                    <a:pt x="742" y="76"/>
                  </a:lnTo>
                  <a:lnTo>
                    <a:pt x="784" y="69"/>
                  </a:lnTo>
                  <a:lnTo>
                    <a:pt x="845" y="69"/>
                  </a:lnTo>
                  <a:lnTo>
                    <a:pt x="881" y="69"/>
                  </a:lnTo>
                  <a:lnTo>
                    <a:pt x="902" y="61"/>
                  </a:lnTo>
                  <a:lnTo>
                    <a:pt x="913" y="49"/>
                  </a:lnTo>
                  <a:lnTo>
                    <a:pt x="916" y="23"/>
                  </a:lnTo>
                  <a:lnTo>
                    <a:pt x="913" y="15"/>
                  </a:lnTo>
                  <a:lnTo>
                    <a:pt x="909" y="8"/>
                  </a:lnTo>
                  <a:lnTo>
                    <a:pt x="906" y="4"/>
                  </a:lnTo>
                  <a:lnTo>
                    <a:pt x="902" y="4"/>
                  </a:lnTo>
                  <a:lnTo>
                    <a:pt x="895" y="0"/>
                  </a:lnTo>
                  <a:lnTo>
                    <a:pt x="891" y="0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788" y="4"/>
                  </a:lnTo>
                  <a:lnTo>
                    <a:pt x="727" y="4"/>
                  </a:lnTo>
                  <a:lnTo>
                    <a:pt x="670" y="8"/>
                  </a:lnTo>
                  <a:lnTo>
                    <a:pt x="628" y="8"/>
                  </a:lnTo>
                  <a:lnTo>
                    <a:pt x="585" y="8"/>
                  </a:lnTo>
                  <a:lnTo>
                    <a:pt x="528" y="4"/>
                  </a:lnTo>
                  <a:lnTo>
                    <a:pt x="467" y="4"/>
                  </a:lnTo>
                  <a:lnTo>
                    <a:pt x="410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350" y="4"/>
                  </a:lnTo>
                  <a:lnTo>
                    <a:pt x="342" y="8"/>
                  </a:lnTo>
                  <a:lnTo>
                    <a:pt x="339" y="11"/>
                  </a:lnTo>
                  <a:lnTo>
                    <a:pt x="332" y="19"/>
                  </a:lnTo>
                  <a:lnTo>
                    <a:pt x="332" y="30"/>
                  </a:lnTo>
                  <a:lnTo>
                    <a:pt x="328" y="46"/>
                  </a:lnTo>
                  <a:lnTo>
                    <a:pt x="332" y="53"/>
                  </a:lnTo>
                  <a:lnTo>
                    <a:pt x="335" y="61"/>
                  </a:lnTo>
                  <a:lnTo>
                    <a:pt x="342" y="65"/>
                  </a:lnTo>
                  <a:lnTo>
                    <a:pt x="353" y="69"/>
                  </a:lnTo>
                  <a:lnTo>
                    <a:pt x="367" y="69"/>
                  </a:lnTo>
                  <a:lnTo>
                    <a:pt x="385" y="69"/>
                  </a:lnTo>
                  <a:lnTo>
                    <a:pt x="400" y="69"/>
                  </a:lnTo>
                  <a:lnTo>
                    <a:pt x="428" y="69"/>
                  </a:lnTo>
                  <a:lnTo>
                    <a:pt x="464" y="72"/>
                  </a:lnTo>
                  <a:lnTo>
                    <a:pt x="478" y="72"/>
                  </a:lnTo>
                  <a:lnTo>
                    <a:pt x="492" y="76"/>
                  </a:lnTo>
                  <a:lnTo>
                    <a:pt x="503" y="80"/>
                  </a:lnTo>
                  <a:lnTo>
                    <a:pt x="510" y="88"/>
                  </a:lnTo>
                  <a:lnTo>
                    <a:pt x="517" y="95"/>
                  </a:lnTo>
                  <a:lnTo>
                    <a:pt x="517" y="107"/>
                  </a:lnTo>
                  <a:lnTo>
                    <a:pt x="517" y="110"/>
                  </a:lnTo>
                  <a:lnTo>
                    <a:pt x="517" y="118"/>
                  </a:lnTo>
                  <a:lnTo>
                    <a:pt x="514" y="126"/>
                  </a:lnTo>
                  <a:lnTo>
                    <a:pt x="514" y="133"/>
                  </a:lnTo>
                  <a:lnTo>
                    <a:pt x="510" y="149"/>
                  </a:lnTo>
                  <a:lnTo>
                    <a:pt x="239" y="1307"/>
                  </a:lnTo>
                  <a:lnTo>
                    <a:pt x="232" y="1342"/>
                  </a:lnTo>
                  <a:lnTo>
                    <a:pt x="221" y="1365"/>
                  </a:lnTo>
                  <a:lnTo>
                    <a:pt x="207" y="1384"/>
                  </a:lnTo>
                  <a:lnTo>
                    <a:pt x="189" y="1395"/>
                  </a:lnTo>
                  <a:lnTo>
                    <a:pt x="157" y="1403"/>
                  </a:lnTo>
                  <a:lnTo>
                    <a:pt x="114" y="1407"/>
                  </a:lnTo>
                  <a:lnTo>
                    <a:pt x="54" y="1410"/>
                  </a:lnTo>
                  <a:lnTo>
                    <a:pt x="43" y="1410"/>
                  </a:lnTo>
                  <a:lnTo>
                    <a:pt x="32" y="1410"/>
                  </a:lnTo>
                  <a:lnTo>
                    <a:pt x="22" y="1410"/>
                  </a:lnTo>
                  <a:lnTo>
                    <a:pt x="15" y="1414"/>
                  </a:lnTo>
                  <a:lnTo>
                    <a:pt x="7" y="1422"/>
                  </a:lnTo>
                  <a:lnTo>
                    <a:pt x="4" y="1429"/>
                  </a:lnTo>
                  <a:lnTo>
                    <a:pt x="0" y="1437"/>
                  </a:lnTo>
                  <a:lnTo>
                    <a:pt x="0" y="1452"/>
                  </a:lnTo>
                  <a:lnTo>
                    <a:pt x="0" y="1460"/>
                  </a:lnTo>
                  <a:lnTo>
                    <a:pt x="4" y="1468"/>
                  </a:lnTo>
                  <a:lnTo>
                    <a:pt x="11" y="1471"/>
                  </a:lnTo>
                  <a:lnTo>
                    <a:pt x="15" y="1475"/>
                  </a:lnTo>
                  <a:lnTo>
                    <a:pt x="22" y="1475"/>
                  </a:lnTo>
                  <a:lnTo>
                    <a:pt x="25" y="1475"/>
                  </a:lnTo>
                  <a:lnTo>
                    <a:pt x="29" y="1475"/>
                  </a:lnTo>
                  <a:lnTo>
                    <a:pt x="72" y="1475"/>
                  </a:lnTo>
                  <a:lnTo>
                    <a:pt x="125" y="1475"/>
                  </a:lnTo>
                  <a:lnTo>
                    <a:pt x="186" y="1471"/>
                  </a:lnTo>
                  <a:lnTo>
                    <a:pt x="243" y="1471"/>
                  </a:lnTo>
                  <a:lnTo>
                    <a:pt x="285" y="1471"/>
                  </a:lnTo>
                  <a:lnTo>
                    <a:pt x="414" y="1471"/>
                  </a:lnTo>
                  <a:lnTo>
                    <a:pt x="481" y="1475"/>
                  </a:lnTo>
                  <a:lnTo>
                    <a:pt x="546" y="1475"/>
                  </a:lnTo>
                  <a:lnTo>
                    <a:pt x="553" y="1475"/>
                  </a:lnTo>
                  <a:lnTo>
                    <a:pt x="560" y="1475"/>
                  </a:lnTo>
                  <a:lnTo>
                    <a:pt x="567" y="1475"/>
                  </a:lnTo>
                  <a:lnTo>
                    <a:pt x="571" y="1471"/>
                  </a:lnTo>
                  <a:lnTo>
                    <a:pt x="578" y="1468"/>
                  </a:lnTo>
                  <a:lnTo>
                    <a:pt x="581" y="1460"/>
                  </a:lnTo>
                  <a:lnTo>
                    <a:pt x="585" y="1449"/>
                  </a:lnTo>
                  <a:lnTo>
                    <a:pt x="585" y="1433"/>
                  </a:lnTo>
                  <a:lnTo>
                    <a:pt x="585" y="1422"/>
                  </a:lnTo>
                  <a:lnTo>
                    <a:pt x="581" y="1418"/>
                  </a:lnTo>
                  <a:lnTo>
                    <a:pt x="571" y="1414"/>
                  </a:lnTo>
                  <a:lnTo>
                    <a:pt x="560" y="1410"/>
                  </a:lnTo>
                  <a:lnTo>
                    <a:pt x="546" y="1410"/>
                  </a:lnTo>
                  <a:lnTo>
                    <a:pt x="528" y="1410"/>
                  </a:lnTo>
                  <a:lnTo>
                    <a:pt x="489" y="1410"/>
                  </a:lnTo>
                  <a:lnTo>
                    <a:pt x="449" y="1407"/>
                  </a:lnTo>
                  <a:lnTo>
                    <a:pt x="424" y="1403"/>
                  </a:lnTo>
                  <a:lnTo>
                    <a:pt x="403" y="1391"/>
                  </a:lnTo>
                  <a:lnTo>
                    <a:pt x="400" y="1372"/>
                  </a:lnTo>
                  <a:lnTo>
                    <a:pt x="400" y="1357"/>
                  </a:lnTo>
                  <a:lnTo>
                    <a:pt x="403" y="1346"/>
                  </a:lnTo>
                  <a:lnTo>
                    <a:pt x="403" y="1334"/>
                  </a:lnTo>
                  <a:lnTo>
                    <a:pt x="542" y="743"/>
                  </a:lnTo>
                  <a:lnTo>
                    <a:pt x="1159" y="743"/>
                  </a:lnTo>
                  <a:lnTo>
                    <a:pt x="1123" y="884"/>
                  </a:lnTo>
                  <a:lnTo>
                    <a:pt x="1095" y="1010"/>
                  </a:lnTo>
                  <a:lnTo>
                    <a:pt x="1070" y="1117"/>
                  </a:lnTo>
                  <a:lnTo>
                    <a:pt x="1048" y="1205"/>
                  </a:lnTo>
                  <a:lnTo>
                    <a:pt x="1034" y="1269"/>
                  </a:lnTo>
                  <a:lnTo>
                    <a:pt x="1023" y="1315"/>
                  </a:lnTo>
                  <a:lnTo>
                    <a:pt x="1020" y="1338"/>
                  </a:lnTo>
                  <a:lnTo>
                    <a:pt x="1002" y="1372"/>
                  </a:lnTo>
                  <a:lnTo>
                    <a:pt x="981" y="1395"/>
                  </a:lnTo>
                  <a:lnTo>
                    <a:pt x="948" y="1403"/>
                  </a:lnTo>
                  <a:lnTo>
                    <a:pt x="899" y="1410"/>
                  </a:lnTo>
                  <a:lnTo>
                    <a:pt x="834" y="1410"/>
                  </a:lnTo>
                  <a:lnTo>
                    <a:pt x="824" y="1410"/>
                  </a:lnTo>
                  <a:lnTo>
                    <a:pt x="813" y="1410"/>
                  </a:lnTo>
                  <a:lnTo>
                    <a:pt x="806" y="1410"/>
                  </a:lnTo>
                  <a:lnTo>
                    <a:pt x="799" y="1414"/>
                  </a:lnTo>
                  <a:lnTo>
                    <a:pt x="792" y="1422"/>
                  </a:lnTo>
                  <a:lnTo>
                    <a:pt x="788" y="1429"/>
                  </a:lnTo>
                  <a:lnTo>
                    <a:pt x="788" y="1437"/>
                  </a:lnTo>
                  <a:lnTo>
                    <a:pt x="784" y="1452"/>
                  </a:lnTo>
                  <a:lnTo>
                    <a:pt x="788" y="1460"/>
                  </a:lnTo>
                  <a:lnTo>
                    <a:pt x="792" y="1468"/>
                  </a:lnTo>
                  <a:lnTo>
                    <a:pt x="795" y="1471"/>
                  </a:lnTo>
                  <a:lnTo>
                    <a:pt x="802" y="1475"/>
                  </a:lnTo>
                  <a:lnTo>
                    <a:pt x="806" y="1475"/>
                  </a:lnTo>
                  <a:lnTo>
                    <a:pt x="813" y="1475"/>
                  </a:lnTo>
                  <a:lnTo>
                    <a:pt x="813" y="1475"/>
                  </a:lnTo>
                  <a:lnTo>
                    <a:pt x="856" y="1475"/>
                  </a:lnTo>
                  <a:lnTo>
                    <a:pt x="913" y="1475"/>
                  </a:lnTo>
                  <a:lnTo>
                    <a:pt x="973" y="1471"/>
                  </a:lnTo>
                  <a:lnTo>
                    <a:pt x="1027" y="1471"/>
                  </a:lnTo>
                  <a:lnTo>
                    <a:pt x="1070" y="1471"/>
                  </a:lnTo>
                  <a:lnTo>
                    <a:pt x="1202" y="1471"/>
                  </a:lnTo>
                  <a:lnTo>
                    <a:pt x="1266" y="1475"/>
                  </a:lnTo>
                  <a:lnTo>
                    <a:pt x="1330" y="1475"/>
                  </a:lnTo>
                  <a:lnTo>
                    <a:pt x="1337" y="1475"/>
                  </a:lnTo>
                  <a:lnTo>
                    <a:pt x="1344" y="1475"/>
                  </a:lnTo>
                  <a:lnTo>
                    <a:pt x="1351" y="1475"/>
                  </a:lnTo>
                  <a:lnTo>
                    <a:pt x="1358" y="1471"/>
                  </a:lnTo>
                  <a:lnTo>
                    <a:pt x="1362" y="1468"/>
                  </a:lnTo>
                  <a:lnTo>
                    <a:pt x="1369" y="1460"/>
                  </a:lnTo>
                  <a:lnTo>
                    <a:pt x="1373" y="1449"/>
                  </a:lnTo>
                  <a:lnTo>
                    <a:pt x="1373" y="1433"/>
                  </a:lnTo>
                  <a:lnTo>
                    <a:pt x="1369" y="1422"/>
                  </a:lnTo>
                  <a:lnTo>
                    <a:pt x="1365" y="1418"/>
                  </a:lnTo>
                  <a:lnTo>
                    <a:pt x="1358" y="1414"/>
                  </a:lnTo>
                  <a:lnTo>
                    <a:pt x="1348" y="1410"/>
                  </a:lnTo>
                  <a:lnTo>
                    <a:pt x="1333" y="1410"/>
                  </a:lnTo>
                  <a:lnTo>
                    <a:pt x="1316" y="1410"/>
                  </a:lnTo>
                  <a:lnTo>
                    <a:pt x="1273" y="1410"/>
                  </a:lnTo>
                  <a:lnTo>
                    <a:pt x="1237" y="1407"/>
                  </a:lnTo>
                  <a:lnTo>
                    <a:pt x="1209" y="1403"/>
                  </a:lnTo>
                  <a:lnTo>
                    <a:pt x="1191" y="1391"/>
                  </a:lnTo>
                  <a:lnTo>
                    <a:pt x="1184" y="1372"/>
                  </a:lnTo>
                  <a:lnTo>
                    <a:pt x="1184" y="1357"/>
                  </a:lnTo>
                  <a:lnTo>
                    <a:pt x="1187" y="1346"/>
                  </a:lnTo>
                  <a:lnTo>
                    <a:pt x="1191" y="1334"/>
                  </a:lnTo>
                  <a:lnTo>
                    <a:pt x="1462" y="168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5660483" y="2036482"/>
              <a:ext cx="263544" cy="108510"/>
            </a:xfrm>
            <a:custGeom>
              <a:avLst/>
              <a:gdLst/>
              <a:ahLst/>
              <a:cxnLst>
                <a:cxn ang="0">
                  <a:pos x="1562" y="480"/>
                </a:cxn>
                <a:cxn ang="0">
                  <a:pos x="1473" y="594"/>
                </a:cxn>
                <a:cxn ang="0">
                  <a:pos x="1419" y="693"/>
                </a:cxn>
                <a:cxn ang="0">
                  <a:pos x="1401" y="743"/>
                </a:cxn>
                <a:cxn ang="0">
                  <a:pos x="1408" y="758"/>
                </a:cxn>
                <a:cxn ang="0">
                  <a:pos x="1426" y="766"/>
                </a:cxn>
                <a:cxn ang="0">
                  <a:pos x="1444" y="766"/>
                </a:cxn>
                <a:cxn ang="0">
                  <a:pos x="1458" y="762"/>
                </a:cxn>
                <a:cxn ang="0">
                  <a:pos x="1462" y="751"/>
                </a:cxn>
                <a:cxn ang="0">
                  <a:pos x="1480" y="709"/>
                </a:cxn>
                <a:cxn ang="0">
                  <a:pos x="1533" y="617"/>
                </a:cxn>
                <a:cxn ang="0">
                  <a:pos x="1622" y="510"/>
                </a:cxn>
                <a:cxn ang="0">
                  <a:pos x="1761" y="415"/>
                </a:cxn>
                <a:cxn ang="0">
                  <a:pos x="1779" y="404"/>
                </a:cxn>
                <a:cxn ang="0">
                  <a:pos x="1790" y="396"/>
                </a:cxn>
                <a:cxn ang="0">
                  <a:pos x="1790" y="385"/>
                </a:cxn>
                <a:cxn ang="0">
                  <a:pos x="1786" y="369"/>
                </a:cxn>
                <a:cxn ang="0">
                  <a:pos x="1779" y="362"/>
                </a:cxn>
                <a:cxn ang="0">
                  <a:pos x="1722" y="331"/>
                </a:cxn>
                <a:cxn ang="0">
                  <a:pos x="1612" y="251"/>
                </a:cxn>
                <a:cxn ang="0">
                  <a:pos x="1512" y="118"/>
                </a:cxn>
                <a:cxn ang="0">
                  <a:pos x="1462" y="19"/>
                </a:cxn>
                <a:cxn ang="0">
                  <a:pos x="1451" y="4"/>
                </a:cxn>
                <a:cxn ang="0">
                  <a:pos x="1433" y="0"/>
                </a:cxn>
                <a:cxn ang="0">
                  <a:pos x="1416" y="4"/>
                </a:cxn>
                <a:cxn ang="0">
                  <a:pos x="1405" y="15"/>
                </a:cxn>
                <a:cxn ang="0">
                  <a:pos x="1408" y="42"/>
                </a:cxn>
                <a:cxn ang="0">
                  <a:pos x="1441" y="118"/>
                </a:cxn>
                <a:cxn ang="0">
                  <a:pos x="1512" y="228"/>
                </a:cxn>
                <a:cxn ang="0">
                  <a:pos x="1622" y="339"/>
                </a:cxn>
                <a:cxn ang="0">
                  <a:pos x="50" y="339"/>
                </a:cxn>
                <a:cxn ang="0">
                  <a:pos x="15" y="350"/>
                </a:cxn>
                <a:cxn ang="0">
                  <a:pos x="0" y="385"/>
                </a:cxn>
                <a:cxn ang="0">
                  <a:pos x="15" y="419"/>
                </a:cxn>
                <a:cxn ang="0">
                  <a:pos x="50" y="427"/>
                </a:cxn>
                <a:cxn ang="0">
                  <a:pos x="1622" y="427"/>
                </a:cxn>
              </a:cxnLst>
              <a:rect l="0" t="0" r="r" b="b"/>
              <a:pathLst>
                <a:path w="1790" h="770">
                  <a:moveTo>
                    <a:pt x="1622" y="427"/>
                  </a:moveTo>
                  <a:lnTo>
                    <a:pt x="1562" y="480"/>
                  </a:lnTo>
                  <a:lnTo>
                    <a:pt x="1512" y="537"/>
                  </a:lnTo>
                  <a:lnTo>
                    <a:pt x="1473" y="594"/>
                  </a:lnTo>
                  <a:lnTo>
                    <a:pt x="1441" y="648"/>
                  </a:lnTo>
                  <a:lnTo>
                    <a:pt x="1419" y="693"/>
                  </a:lnTo>
                  <a:lnTo>
                    <a:pt x="1408" y="724"/>
                  </a:lnTo>
                  <a:lnTo>
                    <a:pt x="1401" y="743"/>
                  </a:lnTo>
                  <a:lnTo>
                    <a:pt x="1405" y="751"/>
                  </a:lnTo>
                  <a:lnTo>
                    <a:pt x="1408" y="758"/>
                  </a:lnTo>
                  <a:lnTo>
                    <a:pt x="1416" y="766"/>
                  </a:lnTo>
                  <a:lnTo>
                    <a:pt x="1426" y="766"/>
                  </a:lnTo>
                  <a:lnTo>
                    <a:pt x="1433" y="770"/>
                  </a:lnTo>
                  <a:lnTo>
                    <a:pt x="1444" y="766"/>
                  </a:lnTo>
                  <a:lnTo>
                    <a:pt x="1451" y="766"/>
                  </a:lnTo>
                  <a:lnTo>
                    <a:pt x="1458" y="762"/>
                  </a:lnTo>
                  <a:lnTo>
                    <a:pt x="1462" y="754"/>
                  </a:lnTo>
                  <a:lnTo>
                    <a:pt x="1462" y="751"/>
                  </a:lnTo>
                  <a:lnTo>
                    <a:pt x="1465" y="747"/>
                  </a:lnTo>
                  <a:lnTo>
                    <a:pt x="1480" y="709"/>
                  </a:lnTo>
                  <a:lnTo>
                    <a:pt x="1501" y="667"/>
                  </a:lnTo>
                  <a:lnTo>
                    <a:pt x="1533" y="617"/>
                  </a:lnTo>
                  <a:lnTo>
                    <a:pt x="1569" y="564"/>
                  </a:lnTo>
                  <a:lnTo>
                    <a:pt x="1622" y="510"/>
                  </a:lnTo>
                  <a:lnTo>
                    <a:pt x="1683" y="461"/>
                  </a:lnTo>
                  <a:lnTo>
                    <a:pt x="1761" y="415"/>
                  </a:lnTo>
                  <a:lnTo>
                    <a:pt x="1772" y="408"/>
                  </a:lnTo>
                  <a:lnTo>
                    <a:pt x="1779" y="404"/>
                  </a:lnTo>
                  <a:lnTo>
                    <a:pt x="1786" y="400"/>
                  </a:lnTo>
                  <a:lnTo>
                    <a:pt x="1790" y="396"/>
                  </a:lnTo>
                  <a:lnTo>
                    <a:pt x="1790" y="388"/>
                  </a:lnTo>
                  <a:lnTo>
                    <a:pt x="1790" y="385"/>
                  </a:lnTo>
                  <a:lnTo>
                    <a:pt x="1790" y="377"/>
                  </a:lnTo>
                  <a:lnTo>
                    <a:pt x="1786" y="369"/>
                  </a:lnTo>
                  <a:lnTo>
                    <a:pt x="1783" y="366"/>
                  </a:lnTo>
                  <a:lnTo>
                    <a:pt x="1779" y="362"/>
                  </a:lnTo>
                  <a:lnTo>
                    <a:pt x="1776" y="362"/>
                  </a:lnTo>
                  <a:lnTo>
                    <a:pt x="1722" y="331"/>
                  </a:lnTo>
                  <a:lnTo>
                    <a:pt x="1665" y="297"/>
                  </a:lnTo>
                  <a:lnTo>
                    <a:pt x="1612" y="251"/>
                  </a:lnTo>
                  <a:lnTo>
                    <a:pt x="1562" y="190"/>
                  </a:lnTo>
                  <a:lnTo>
                    <a:pt x="1512" y="118"/>
                  </a:lnTo>
                  <a:lnTo>
                    <a:pt x="1469" y="30"/>
                  </a:lnTo>
                  <a:lnTo>
                    <a:pt x="1462" y="19"/>
                  </a:lnTo>
                  <a:lnTo>
                    <a:pt x="1458" y="11"/>
                  </a:lnTo>
                  <a:lnTo>
                    <a:pt x="1451" y="4"/>
                  </a:lnTo>
                  <a:lnTo>
                    <a:pt x="1444" y="0"/>
                  </a:lnTo>
                  <a:lnTo>
                    <a:pt x="1433" y="0"/>
                  </a:lnTo>
                  <a:lnTo>
                    <a:pt x="1426" y="0"/>
                  </a:lnTo>
                  <a:lnTo>
                    <a:pt x="1416" y="4"/>
                  </a:lnTo>
                  <a:lnTo>
                    <a:pt x="1408" y="7"/>
                  </a:lnTo>
                  <a:lnTo>
                    <a:pt x="1405" y="15"/>
                  </a:lnTo>
                  <a:lnTo>
                    <a:pt x="1401" y="26"/>
                  </a:lnTo>
                  <a:lnTo>
                    <a:pt x="1408" y="42"/>
                  </a:lnTo>
                  <a:lnTo>
                    <a:pt x="1419" y="76"/>
                  </a:lnTo>
                  <a:lnTo>
                    <a:pt x="1441" y="118"/>
                  </a:lnTo>
                  <a:lnTo>
                    <a:pt x="1473" y="171"/>
                  </a:lnTo>
                  <a:lnTo>
                    <a:pt x="1512" y="228"/>
                  </a:lnTo>
                  <a:lnTo>
                    <a:pt x="1562" y="286"/>
                  </a:lnTo>
                  <a:lnTo>
                    <a:pt x="1622" y="339"/>
                  </a:lnTo>
                  <a:lnTo>
                    <a:pt x="68" y="339"/>
                  </a:lnTo>
                  <a:lnTo>
                    <a:pt x="50" y="339"/>
                  </a:lnTo>
                  <a:lnTo>
                    <a:pt x="29" y="343"/>
                  </a:lnTo>
                  <a:lnTo>
                    <a:pt x="15" y="350"/>
                  </a:lnTo>
                  <a:lnTo>
                    <a:pt x="4" y="362"/>
                  </a:lnTo>
                  <a:lnTo>
                    <a:pt x="0" y="385"/>
                  </a:lnTo>
                  <a:lnTo>
                    <a:pt x="4" y="404"/>
                  </a:lnTo>
                  <a:lnTo>
                    <a:pt x="15" y="419"/>
                  </a:lnTo>
                  <a:lnTo>
                    <a:pt x="29" y="423"/>
                  </a:lnTo>
                  <a:lnTo>
                    <a:pt x="50" y="427"/>
                  </a:lnTo>
                  <a:lnTo>
                    <a:pt x="68" y="427"/>
                  </a:lnTo>
                  <a:lnTo>
                    <a:pt x="1622" y="427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035776" y="1958552"/>
              <a:ext cx="250293" cy="207860"/>
            </a:xfrm>
            <a:custGeom>
              <a:avLst/>
              <a:gdLst/>
              <a:ahLst/>
              <a:cxnLst>
                <a:cxn ang="0">
                  <a:pos x="1501" y="88"/>
                </a:cxn>
                <a:cxn ang="0">
                  <a:pos x="1665" y="69"/>
                </a:cxn>
                <a:cxn ang="0">
                  <a:pos x="1700" y="15"/>
                </a:cxn>
                <a:cxn ang="0">
                  <a:pos x="1683" y="0"/>
                </a:cxn>
                <a:cxn ang="0">
                  <a:pos x="1572" y="4"/>
                </a:cxn>
                <a:cxn ang="0">
                  <a:pos x="1369" y="8"/>
                </a:cxn>
                <a:cxn ang="0">
                  <a:pos x="1155" y="0"/>
                </a:cxn>
                <a:cxn ang="0">
                  <a:pos x="1130" y="8"/>
                </a:cxn>
                <a:cxn ang="0">
                  <a:pos x="1116" y="46"/>
                </a:cxn>
                <a:cxn ang="0">
                  <a:pos x="1141" y="69"/>
                </a:cxn>
                <a:cxn ang="0">
                  <a:pos x="1216" y="69"/>
                </a:cxn>
                <a:cxn ang="0">
                  <a:pos x="1290" y="80"/>
                </a:cxn>
                <a:cxn ang="0">
                  <a:pos x="1305" y="110"/>
                </a:cxn>
                <a:cxn ang="0">
                  <a:pos x="1294" y="149"/>
                </a:cxn>
                <a:cxn ang="0">
                  <a:pos x="685" y="133"/>
                </a:cxn>
                <a:cxn ang="0">
                  <a:pos x="784" y="69"/>
                </a:cxn>
                <a:cxn ang="0">
                  <a:pos x="913" y="49"/>
                </a:cxn>
                <a:cxn ang="0">
                  <a:pos x="906" y="4"/>
                </a:cxn>
                <a:cxn ang="0">
                  <a:pos x="888" y="0"/>
                </a:cxn>
                <a:cxn ang="0">
                  <a:pos x="670" y="8"/>
                </a:cxn>
                <a:cxn ang="0">
                  <a:pos x="467" y="4"/>
                </a:cxn>
                <a:cxn ang="0">
                  <a:pos x="357" y="0"/>
                </a:cxn>
                <a:cxn ang="0">
                  <a:pos x="332" y="19"/>
                </a:cxn>
                <a:cxn ang="0">
                  <a:pos x="335" y="61"/>
                </a:cxn>
                <a:cxn ang="0">
                  <a:pos x="385" y="69"/>
                </a:cxn>
                <a:cxn ang="0">
                  <a:pos x="478" y="72"/>
                </a:cxn>
                <a:cxn ang="0">
                  <a:pos x="517" y="95"/>
                </a:cxn>
                <a:cxn ang="0">
                  <a:pos x="513" y="126"/>
                </a:cxn>
                <a:cxn ang="0">
                  <a:pos x="232" y="1342"/>
                </a:cxn>
                <a:cxn ang="0">
                  <a:pos x="157" y="1403"/>
                </a:cxn>
                <a:cxn ang="0">
                  <a:pos x="32" y="1410"/>
                </a:cxn>
                <a:cxn ang="0">
                  <a:pos x="4" y="1429"/>
                </a:cxn>
                <a:cxn ang="0">
                  <a:pos x="4" y="1468"/>
                </a:cxn>
                <a:cxn ang="0">
                  <a:pos x="25" y="1475"/>
                </a:cxn>
                <a:cxn ang="0">
                  <a:pos x="185" y="1471"/>
                </a:cxn>
                <a:cxn ang="0">
                  <a:pos x="481" y="1475"/>
                </a:cxn>
                <a:cxn ang="0">
                  <a:pos x="567" y="1475"/>
                </a:cxn>
                <a:cxn ang="0">
                  <a:pos x="585" y="1449"/>
                </a:cxn>
                <a:cxn ang="0">
                  <a:pos x="570" y="1414"/>
                </a:cxn>
                <a:cxn ang="0">
                  <a:pos x="488" y="1410"/>
                </a:cxn>
                <a:cxn ang="0">
                  <a:pos x="399" y="1372"/>
                </a:cxn>
                <a:cxn ang="0">
                  <a:pos x="542" y="743"/>
                </a:cxn>
                <a:cxn ang="0">
                  <a:pos x="1069" y="1117"/>
                </a:cxn>
                <a:cxn ang="0">
                  <a:pos x="1020" y="1338"/>
                </a:cxn>
                <a:cxn ang="0">
                  <a:pos x="898" y="1410"/>
                </a:cxn>
                <a:cxn ang="0">
                  <a:pos x="806" y="1410"/>
                </a:cxn>
                <a:cxn ang="0">
                  <a:pos x="788" y="1437"/>
                </a:cxn>
                <a:cxn ang="0">
                  <a:pos x="795" y="1471"/>
                </a:cxn>
                <a:cxn ang="0">
                  <a:pos x="813" y="1475"/>
                </a:cxn>
                <a:cxn ang="0">
                  <a:pos x="1027" y="1471"/>
                </a:cxn>
                <a:cxn ang="0">
                  <a:pos x="1333" y="1475"/>
                </a:cxn>
                <a:cxn ang="0">
                  <a:pos x="1358" y="1471"/>
                </a:cxn>
                <a:cxn ang="0">
                  <a:pos x="1372" y="1433"/>
                </a:cxn>
                <a:cxn ang="0">
                  <a:pos x="1348" y="1410"/>
                </a:cxn>
                <a:cxn ang="0">
                  <a:pos x="1237" y="1407"/>
                </a:cxn>
                <a:cxn ang="0">
                  <a:pos x="1184" y="1357"/>
                </a:cxn>
              </a:cxnLst>
              <a:rect l="0" t="0" r="r" b="b"/>
              <a:pathLst>
                <a:path w="1700" h="1475">
                  <a:moveTo>
                    <a:pt x="1462" y="168"/>
                  </a:moveTo>
                  <a:lnTo>
                    <a:pt x="1472" y="133"/>
                  </a:lnTo>
                  <a:lnTo>
                    <a:pt x="1483" y="107"/>
                  </a:lnTo>
                  <a:lnTo>
                    <a:pt x="1501" y="88"/>
                  </a:lnTo>
                  <a:lnTo>
                    <a:pt x="1526" y="76"/>
                  </a:lnTo>
                  <a:lnTo>
                    <a:pt x="1569" y="69"/>
                  </a:lnTo>
                  <a:lnTo>
                    <a:pt x="1633" y="69"/>
                  </a:lnTo>
                  <a:lnTo>
                    <a:pt x="1665" y="69"/>
                  </a:lnTo>
                  <a:lnTo>
                    <a:pt x="1686" y="61"/>
                  </a:lnTo>
                  <a:lnTo>
                    <a:pt x="1697" y="49"/>
                  </a:lnTo>
                  <a:lnTo>
                    <a:pt x="1700" y="23"/>
                  </a:lnTo>
                  <a:lnTo>
                    <a:pt x="1700" y="15"/>
                  </a:lnTo>
                  <a:lnTo>
                    <a:pt x="1697" y="8"/>
                  </a:lnTo>
                  <a:lnTo>
                    <a:pt x="1693" y="4"/>
                  </a:lnTo>
                  <a:lnTo>
                    <a:pt x="1686" y="4"/>
                  </a:lnTo>
                  <a:lnTo>
                    <a:pt x="1683" y="0"/>
                  </a:lnTo>
                  <a:lnTo>
                    <a:pt x="1675" y="0"/>
                  </a:lnTo>
                  <a:lnTo>
                    <a:pt x="1672" y="0"/>
                  </a:lnTo>
                  <a:lnTo>
                    <a:pt x="1629" y="0"/>
                  </a:lnTo>
                  <a:lnTo>
                    <a:pt x="1572" y="4"/>
                  </a:lnTo>
                  <a:lnTo>
                    <a:pt x="1515" y="4"/>
                  </a:lnTo>
                  <a:lnTo>
                    <a:pt x="1458" y="8"/>
                  </a:lnTo>
                  <a:lnTo>
                    <a:pt x="1415" y="8"/>
                  </a:lnTo>
                  <a:lnTo>
                    <a:pt x="1369" y="8"/>
                  </a:lnTo>
                  <a:lnTo>
                    <a:pt x="1315" y="4"/>
                  </a:lnTo>
                  <a:lnTo>
                    <a:pt x="1255" y="4"/>
                  </a:lnTo>
                  <a:lnTo>
                    <a:pt x="1198" y="0"/>
                  </a:lnTo>
                  <a:lnTo>
                    <a:pt x="1155" y="0"/>
                  </a:lnTo>
                  <a:lnTo>
                    <a:pt x="1148" y="0"/>
                  </a:lnTo>
                  <a:lnTo>
                    <a:pt x="1141" y="0"/>
                  </a:lnTo>
                  <a:lnTo>
                    <a:pt x="1134" y="4"/>
                  </a:lnTo>
                  <a:lnTo>
                    <a:pt x="1130" y="8"/>
                  </a:lnTo>
                  <a:lnTo>
                    <a:pt x="1123" y="11"/>
                  </a:lnTo>
                  <a:lnTo>
                    <a:pt x="1119" y="19"/>
                  </a:lnTo>
                  <a:lnTo>
                    <a:pt x="1116" y="30"/>
                  </a:lnTo>
                  <a:lnTo>
                    <a:pt x="1116" y="46"/>
                  </a:lnTo>
                  <a:lnTo>
                    <a:pt x="1116" y="53"/>
                  </a:lnTo>
                  <a:lnTo>
                    <a:pt x="1123" y="61"/>
                  </a:lnTo>
                  <a:lnTo>
                    <a:pt x="1130" y="65"/>
                  </a:lnTo>
                  <a:lnTo>
                    <a:pt x="1141" y="69"/>
                  </a:lnTo>
                  <a:lnTo>
                    <a:pt x="1155" y="69"/>
                  </a:lnTo>
                  <a:lnTo>
                    <a:pt x="1173" y="69"/>
                  </a:lnTo>
                  <a:lnTo>
                    <a:pt x="1187" y="69"/>
                  </a:lnTo>
                  <a:lnTo>
                    <a:pt x="1216" y="69"/>
                  </a:lnTo>
                  <a:lnTo>
                    <a:pt x="1248" y="72"/>
                  </a:lnTo>
                  <a:lnTo>
                    <a:pt x="1266" y="72"/>
                  </a:lnTo>
                  <a:lnTo>
                    <a:pt x="1280" y="76"/>
                  </a:lnTo>
                  <a:lnTo>
                    <a:pt x="1290" y="80"/>
                  </a:lnTo>
                  <a:lnTo>
                    <a:pt x="1298" y="88"/>
                  </a:lnTo>
                  <a:lnTo>
                    <a:pt x="1301" y="95"/>
                  </a:lnTo>
                  <a:lnTo>
                    <a:pt x="1305" y="107"/>
                  </a:lnTo>
                  <a:lnTo>
                    <a:pt x="1305" y="110"/>
                  </a:lnTo>
                  <a:lnTo>
                    <a:pt x="1301" y="118"/>
                  </a:lnTo>
                  <a:lnTo>
                    <a:pt x="1301" y="122"/>
                  </a:lnTo>
                  <a:lnTo>
                    <a:pt x="1298" y="133"/>
                  </a:lnTo>
                  <a:lnTo>
                    <a:pt x="1294" y="149"/>
                  </a:lnTo>
                  <a:lnTo>
                    <a:pt x="1173" y="675"/>
                  </a:lnTo>
                  <a:lnTo>
                    <a:pt x="556" y="675"/>
                  </a:lnTo>
                  <a:lnTo>
                    <a:pt x="677" y="168"/>
                  </a:lnTo>
                  <a:lnTo>
                    <a:pt x="685" y="133"/>
                  </a:lnTo>
                  <a:lnTo>
                    <a:pt x="695" y="107"/>
                  </a:lnTo>
                  <a:lnTo>
                    <a:pt x="713" y="88"/>
                  </a:lnTo>
                  <a:lnTo>
                    <a:pt x="742" y="76"/>
                  </a:lnTo>
                  <a:lnTo>
                    <a:pt x="784" y="69"/>
                  </a:lnTo>
                  <a:lnTo>
                    <a:pt x="845" y="69"/>
                  </a:lnTo>
                  <a:lnTo>
                    <a:pt x="881" y="69"/>
                  </a:lnTo>
                  <a:lnTo>
                    <a:pt x="902" y="61"/>
                  </a:lnTo>
                  <a:lnTo>
                    <a:pt x="913" y="49"/>
                  </a:lnTo>
                  <a:lnTo>
                    <a:pt x="916" y="23"/>
                  </a:lnTo>
                  <a:lnTo>
                    <a:pt x="913" y="15"/>
                  </a:lnTo>
                  <a:lnTo>
                    <a:pt x="909" y="8"/>
                  </a:lnTo>
                  <a:lnTo>
                    <a:pt x="906" y="4"/>
                  </a:lnTo>
                  <a:lnTo>
                    <a:pt x="902" y="4"/>
                  </a:lnTo>
                  <a:lnTo>
                    <a:pt x="895" y="0"/>
                  </a:lnTo>
                  <a:lnTo>
                    <a:pt x="891" y="0"/>
                  </a:lnTo>
                  <a:lnTo>
                    <a:pt x="888" y="0"/>
                  </a:lnTo>
                  <a:lnTo>
                    <a:pt x="845" y="0"/>
                  </a:lnTo>
                  <a:lnTo>
                    <a:pt x="788" y="4"/>
                  </a:lnTo>
                  <a:lnTo>
                    <a:pt x="727" y="4"/>
                  </a:lnTo>
                  <a:lnTo>
                    <a:pt x="670" y="8"/>
                  </a:lnTo>
                  <a:lnTo>
                    <a:pt x="627" y="8"/>
                  </a:lnTo>
                  <a:lnTo>
                    <a:pt x="585" y="8"/>
                  </a:lnTo>
                  <a:lnTo>
                    <a:pt x="528" y="4"/>
                  </a:lnTo>
                  <a:lnTo>
                    <a:pt x="467" y="4"/>
                  </a:lnTo>
                  <a:lnTo>
                    <a:pt x="410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7" y="0"/>
                  </a:lnTo>
                  <a:lnTo>
                    <a:pt x="349" y="4"/>
                  </a:lnTo>
                  <a:lnTo>
                    <a:pt x="342" y="8"/>
                  </a:lnTo>
                  <a:lnTo>
                    <a:pt x="339" y="11"/>
                  </a:lnTo>
                  <a:lnTo>
                    <a:pt x="332" y="19"/>
                  </a:lnTo>
                  <a:lnTo>
                    <a:pt x="332" y="30"/>
                  </a:lnTo>
                  <a:lnTo>
                    <a:pt x="328" y="46"/>
                  </a:lnTo>
                  <a:lnTo>
                    <a:pt x="332" y="53"/>
                  </a:lnTo>
                  <a:lnTo>
                    <a:pt x="335" y="61"/>
                  </a:lnTo>
                  <a:lnTo>
                    <a:pt x="342" y="65"/>
                  </a:lnTo>
                  <a:lnTo>
                    <a:pt x="353" y="69"/>
                  </a:lnTo>
                  <a:lnTo>
                    <a:pt x="367" y="69"/>
                  </a:lnTo>
                  <a:lnTo>
                    <a:pt x="385" y="69"/>
                  </a:lnTo>
                  <a:lnTo>
                    <a:pt x="399" y="69"/>
                  </a:lnTo>
                  <a:lnTo>
                    <a:pt x="428" y="69"/>
                  </a:lnTo>
                  <a:lnTo>
                    <a:pt x="464" y="72"/>
                  </a:lnTo>
                  <a:lnTo>
                    <a:pt x="478" y="72"/>
                  </a:lnTo>
                  <a:lnTo>
                    <a:pt x="492" y="76"/>
                  </a:lnTo>
                  <a:lnTo>
                    <a:pt x="503" y="80"/>
                  </a:lnTo>
                  <a:lnTo>
                    <a:pt x="510" y="88"/>
                  </a:lnTo>
                  <a:lnTo>
                    <a:pt x="517" y="95"/>
                  </a:lnTo>
                  <a:lnTo>
                    <a:pt x="517" y="107"/>
                  </a:lnTo>
                  <a:lnTo>
                    <a:pt x="517" y="110"/>
                  </a:lnTo>
                  <a:lnTo>
                    <a:pt x="517" y="118"/>
                  </a:lnTo>
                  <a:lnTo>
                    <a:pt x="513" y="126"/>
                  </a:lnTo>
                  <a:lnTo>
                    <a:pt x="513" y="133"/>
                  </a:lnTo>
                  <a:lnTo>
                    <a:pt x="510" y="149"/>
                  </a:lnTo>
                  <a:lnTo>
                    <a:pt x="239" y="1307"/>
                  </a:lnTo>
                  <a:lnTo>
                    <a:pt x="232" y="1342"/>
                  </a:lnTo>
                  <a:lnTo>
                    <a:pt x="221" y="1365"/>
                  </a:lnTo>
                  <a:lnTo>
                    <a:pt x="207" y="1384"/>
                  </a:lnTo>
                  <a:lnTo>
                    <a:pt x="189" y="1395"/>
                  </a:lnTo>
                  <a:lnTo>
                    <a:pt x="157" y="1403"/>
                  </a:lnTo>
                  <a:lnTo>
                    <a:pt x="114" y="1407"/>
                  </a:lnTo>
                  <a:lnTo>
                    <a:pt x="54" y="1410"/>
                  </a:lnTo>
                  <a:lnTo>
                    <a:pt x="43" y="1410"/>
                  </a:lnTo>
                  <a:lnTo>
                    <a:pt x="32" y="1410"/>
                  </a:lnTo>
                  <a:lnTo>
                    <a:pt x="21" y="1410"/>
                  </a:lnTo>
                  <a:lnTo>
                    <a:pt x="14" y="1414"/>
                  </a:lnTo>
                  <a:lnTo>
                    <a:pt x="7" y="1422"/>
                  </a:lnTo>
                  <a:lnTo>
                    <a:pt x="4" y="1429"/>
                  </a:lnTo>
                  <a:lnTo>
                    <a:pt x="0" y="1437"/>
                  </a:lnTo>
                  <a:lnTo>
                    <a:pt x="0" y="1452"/>
                  </a:lnTo>
                  <a:lnTo>
                    <a:pt x="0" y="1460"/>
                  </a:lnTo>
                  <a:lnTo>
                    <a:pt x="4" y="1468"/>
                  </a:lnTo>
                  <a:lnTo>
                    <a:pt x="11" y="1471"/>
                  </a:lnTo>
                  <a:lnTo>
                    <a:pt x="14" y="1475"/>
                  </a:lnTo>
                  <a:lnTo>
                    <a:pt x="21" y="1475"/>
                  </a:lnTo>
                  <a:lnTo>
                    <a:pt x="25" y="1475"/>
                  </a:lnTo>
                  <a:lnTo>
                    <a:pt x="29" y="1475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85" y="1471"/>
                  </a:lnTo>
                  <a:lnTo>
                    <a:pt x="242" y="1471"/>
                  </a:lnTo>
                  <a:lnTo>
                    <a:pt x="285" y="1471"/>
                  </a:lnTo>
                  <a:lnTo>
                    <a:pt x="414" y="1471"/>
                  </a:lnTo>
                  <a:lnTo>
                    <a:pt x="481" y="1475"/>
                  </a:lnTo>
                  <a:lnTo>
                    <a:pt x="545" y="1475"/>
                  </a:lnTo>
                  <a:lnTo>
                    <a:pt x="553" y="1475"/>
                  </a:lnTo>
                  <a:lnTo>
                    <a:pt x="560" y="1475"/>
                  </a:lnTo>
                  <a:lnTo>
                    <a:pt x="567" y="1475"/>
                  </a:lnTo>
                  <a:lnTo>
                    <a:pt x="570" y="1471"/>
                  </a:lnTo>
                  <a:lnTo>
                    <a:pt x="578" y="1468"/>
                  </a:lnTo>
                  <a:lnTo>
                    <a:pt x="581" y="1460"/>
                  </a:lnTo>
                  <a:lnTo>
                    <a:pt x="585" y="1449"/>
                  </a:lnTo>
                  <a:lnTo>
                    <a:pt x="585" y="1433"/>
                  </a:lnTo>
                  <a:lnTo>
                    <a:pt x="585" y="1422"/>
                  </a:lnTo>
                  <a:lnTo>
                    <a:pt x="581" y="1418"/>
                  </a:lnTo>
                  <a:lnTo>
                    <a:pt x="570" y="1414"/>
                  </a:lnTo>
                  <a:lnTo>
                    <a:pt x="560" y="1410"/>
                  </a:lnTo>
                  <a:lnTo>
                    <a:pt x="545" y="1410"/>
                  </a:lnTo>
                  <a:lnTo>
                    <a:pt x="528" y="1410"/>
                  </a:lnTo>
                  <a:lnTo>
                    <a:pt x="488" y="1410"/>
                  </a:lnTo>
                  <a:lnTo>
                    <a:pt x="449" y="1407"/>
                  </a:lnTo>
                  <a:lnTo>
                    <a:pt x="424" y="1403"/>
                  </a:lnTo>
                  <a:lnTo>
                    <a:pt x="403" y="1391"/>
                  </a:lnTo>
                  <a:lnTo>
                    <a:pt x="399" y="1372"/>
                  </a:lnTo>
                  <a:lnTo>
                    <a:pt x="399" y="1357"/>
                  </a:lnTo>
                  <a:lnTo>
                    <a:pt x="403" y="1346"/>
                  </a:lnTo>
                  <a:lnTo>
                    <a:pt x="403" y="1334"/>
                  </a:lnTo>
                  <a:lnTo>
                    <a:pt x="542" y="743"/>
                  </a:lnTo>
                  <a:lnTo>
                    <a:pt x="1159" y="743"/>
                  </a:lnTo>
                  <a:lnTo>
                    <a:pt x="1123" y="884"/>
                  </a:lnTo>
                  <a:lnTo>
                    <a:pt x="1094" y="1010"/>
                  </a:lnTo>
                  <a:lnTo>
                    <a:pt x="1069" y="1117"/>
                  </a:lnTo>
                  <a:lnTo>
                    <a:pt x="1052" y="1205"/>
                  </a:lnTo>
                  <a:lnTo>
                    <a:pt x="1034" y="1269"/>
                  </a:lnTo>
                  <a:lnTo>
                    <a:pt x="1023" y="1315"/>
                  </a:lnTo>
                  <a:lnTo>
                    <a:pt x="1020" y="1338"/>
                  </a:lnTo>
                  <a:lnTo>
                    <a:pt x="1002" y="1372"/>
                  </a:lnTo>
                  <a:lnTo>
                    <a:pt x="980" y="1395"/>
                  </a:lnTo>
                  <a:lnTo>
                    <a:pt x="948" y="1403"/>
                  </a:lnTo>
                  <a:lnTo>
                    <a:pt x="898" y="1410"/>
                  </a:lnTo>
                  <a:lnTo>
                    <a:pt x="834" y="1410"/>
                  </a:lnTo>
                  <a:lnTo>
                    <a:pt x="824" y="1410"/>
                  </a:lnTo>
                  <a:lnTo>
                    <a:pt x="813" y="1410"/>
                  </a:lnTo>
                  <a:lnTo>
                    <a:pt x="806" y="1410"/>
                  </a:lnTo>
                  <a:lnTo>
                    <a:pt x="799" y="1414"/>
                  </a:lnTo>
                  <a:lnTo>
                    <a:pt x="795" y="1422"/>
                  </a:lnTo>
                  <a:lnTo>
                    <a:pt x="788" y="1429"/>
                  </a:lnTo>
                  <a:lnTo>
                    <a:pt x="788" y="1437"/>
                  </a:lnTo>
                  <a:lnTo>
                    <a:pt x="784" y="1452"/>
                  </a:lnTo>
                  <a:lnTo>
                    <a:pt x="788" y="1460"/>
                  </a:lnTo>
                  <a:lnTo>
                    <a:pt x="791" y="1468"/>
                  </a:lnTo>
                  <a:lnTo>
                    <a:pt x="795" y="1471"/>
                  </a:lnTo>
                  <a:lnTo>
                    <a:pt x="802" y="1475"/>
                  </a:lnTo>
                  <a:lnTo>
                    <a:pt x="806" y="1475"/>
                  </a:lnTo>
                  <a:lnTo>
                    <a:pt x="813" y="1475"/>
                  </a:lnTo>
                  <a:lnTo>
                    <a:pt x="813" y="1475"/>
                  </a:lnTo>
                  <a:lnTo>
                    <a:pt x="856" y="1475"/>
                  </a:lnTo>
                  <a:lnTo>
                    <a:pt x="913" y="1475"/>
                  </a:lnTo>
                  <a:lnTo>
                    <a:pt x="973" y="1471"/>
                  </a:lnTo>
                  <a:lnTo>
                    <a:pt x="1027" y="1471"/>
                  </a:lnTo>
                  <a:lnTo>
                    <a:pt x="1069" y="1471"/>
                  </a:lnTo>
                  <a:lnTo>
                    <a:pt x="1201" y="1471"/>
                  </a:lnTo>
                  <a:lnTo>
                    <a:pt x="1266" y="1475"/>
                  </a:lnTo>
                  <a:lnTo>
                    <a:pt x="1333" y="1475"/>
                  </a:lnTo>
                  <a:lnTo>
                    <a:pt x="1337" y="1475"/>
                  </a:lnTo>
                  <a:lnTo>
                    <a:pt x="1344" y="1475"/>
                  </a:lnTo>
                  <a:lnTo>
                    <a:pt x="1351" y="1475"/>
                  </a:lnTo>
                  <a:lnTo>
                    <a:pt x="1358" y="1471"/>
                  </a:lnTo>
                  <a:lnTo>
                    <a:pt x="1362" y="1468"/>
                  </a:lnTo>
                  <a:lnTo>
                    <a:pt x="1369" y="1460"/>
                  </a:lnTo>
                  <a:lnTo>
                    <a:pt x="1372" y="1449"/>
                  </a:lnTo>
                  <a:lnTo>
                    <a:pt x="1372" y="1433"/>
                  </a:lnTo>
                  <a:lnTo>
                    <a:pt x="1369" y="1422"/>
                  </a:lnTo>
                  <a:lnTo>
                    <a:pt x="1365" y="1418"/>
                  </a:lnTo>
                  <a:lnTo>
                    <a:pt x="1358" y="1414"/>
                  </a:lnTo>
                  <a:lnTo>
                    <a:pt x="1348" y="1410"/>
                  </a:lnTo>
                  <a:lnTo>
                    <a:pt x="1333" y="1410"/>
                  </a:lnTo>
                  <a:lnTo>
                    <a:pt x="1315" y="1410"/>
                  </a:lnTo>
                  <a:lnTo>
                    <a:pt x="1273" y="1410"/>
                  </a:lnTo>
                  <a:lnTo>
                    <a:pt x="1237" y="1407"/>
                  </a:lnTo>
                  <a:lnTo>
                    <a:pt x="1209" y="1403"/>
                  </a:lnTo>
                  <a:lnTo>
                    <a:pt x="1191" y="1391"/>
                  </a:lnTo>
                  <a:lnTo>
                    <a:pt x="1184" y="1372"/>
                  </a:lnTo>
                  <a:lnTo>
                    <a:pt x="1184" y="1357"/>
                  </a:lnTo>
                  <a:lnTo>
                    <a:pt x="1187" y="1346"/>
                  </a:lnTo>
                  <a:lnTo>
                    <a:pt x="1191" y="1334"/>
                  </a:lnTo>
                  <a:lnTo>
                    <a:pt x="1462" y="16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46133" y="2845327"/>
            <a:ext cx="1248365" cy="188334"/>
            <a:chOff x="6004177" y="3793769"/>
            <a:chExt cx="1664486" cy="251112"/>
          </a:xfrm>
        </p:grpSpPr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6004177" y="3793769"/>
              <a:ext cx="227797" cy="230629"/>
            </a:xfrm>
            <a:custGeom>
              <a:avLst/>
              <a:gdLst/>
              <a:ahLst/>
              <a:cxnLst>
                <a:cxn ang="0">
                  <a:pos x="1195" y="184"/>
                </a:cxn>
                <a:cxn ang="0">
                  <a:pos x="1271" y="106"/>
                </a:cxn>
                <a:cxn ang="0">
                  <a:pos x="1344" y="74"/>
                </a:cxn>
                <a:cxn ang="0">
                  <a:pos x="1411" y="67"/>
                </a:cxn>
                <a:cxn ang="0">
                  <a:pos x="1424" y="60"/>
                </a:cxn>
                <a:cxn ang="0">
                  <a:pos x="1434" y="46"/>
                </a:cxn>
                <a:cxn ang="0">
                  <a:pos x="1437" y="32"/>
                </a:cxn>
                <a:cxn ang="0">
                  <a:pos x="1437" y="28"/>
                </a:cxn>
                <a:cxn ang="0">
                  <a:pos x="1434" y="10"/>
                </a:cxn>
                <a:cxn ang="0">
                  <a:pos x="1420" y="0"/>
                </a:cxn>
                <a:cxn ang="0">
                  <a:pos x="1328" y="3"/>
                </a:cxn>
                <a:cxn ang="0">
                  <a:pos x="1146" y="3"/>
                </a:cxn>
                <a:cxn ang="0">
                  <a:pos x="1040" y="0"/>
                </a:cxn>
                <a:cxn ang="0">
                  <a:pos x="1030" y="3"/>
                </a:cxn>
                <a:cxn ang="0">
                  <a:pos x="1017" y="10"/>
                </a:cxn>
                <a:cxn ang="0">
                  <a:pos x="1010" y="28"/>
                </a:cxn>
                <a:cxn ang="0">
                  <a:pos x="1010" y="53"/>
                </a:cxn>
                <a:cxn ang="0">
                  <a:pos x="1020" y="63"/>
                </a:cxn>
                <a:cxn ang="0">
                  <a:pos x="1033" y="67"/>
                </a:cxn>
                <a:cxn ang="0">
                  <a:pos x="1076" y="74"/>
                </a:cxn>
                <a:cxn ang="0">
                  <a:pos x="1126" y="109"/>
                </a:cxn>
                <a:cxn ang="0">
                  <a:pos x="1129" y="159"/>
                </a:cxn>
                <a:cxn ang="0">
                  <a:pos x="1113" y="202"/>
                </a:cxn>
                <a:cxn ang="0">
                  <a:pos x="1103" y="219"/>
                </a:cxn>
                <a:cxn ang="0">
                  <a:pos x="348" y="131"/>
                </a:cxn>
                <a:cxn ang="0">
                  <a:pos x="368" y="92"/>
                </a:cxn>
                <a:cxn ang="0">
                  <a:pos x="434" y="71"/>
                </a:cxn>
                <a:cxn ang="0">
                  <a:pos x="497" y="67"/>
                </a:cxn>
                <a:cxn ang="0">
                  <a:pos x="513" y="63"/>
                </a:cxn>
                <a:cxn ang="0">
                  <a:pos x="526" y="56"/>
                </a:cxn>
                <a:cxn ang="0">
                  <a:pos x="533" y="39"/>
                </a:cxn>
                <a:cxn ang="0">
                  <a:pos x="533" y="17"/>
                </a:cxn>
                <a:cxn ang="0">
                  <a:pos x="526" y="3"/>
                </a:cxn>
                <a:cxn ang="0">
                  <a:pos x="513" y="0"/>
                </a:cxn>
                <a:cxn ang="0">
                  <a:pos x="384" y="3"/>
                </a:cxn>
                <a:cxn ang="0">
                  <a:pos x="146" y="3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3" y="7"/>
                </a:cxn>
                <a:cxn ang="0">
                  <a:pos x="3" y="17"/>
                </a:cxn>
                <a:cxn ang="0">
                  <a:pos x="0" y="42"/>
                </a:cxn>
                <a:cxn ang="0">
                  <a:pos x="3" y="56"/>
                </a:cxn>
                <a:cxn ang="0">
                  <a:pos x="17" y="67"/>
                </a:cxn>
                <a:cxn ang="0">
                  <a:pos x="36" y="67"/>
                </a:cxn>
                <a:cxn ang="0">
                  <a:pos x="96" y="71"/>
                </a:cxn>
                <a:cxn ang="0">
                  <a:pos x="149" y="85"/>
                </a:cxn>
                <a:cxn ang="0">
                  <a:pos x="169" y="117"/>
                </a:cxn>
                <a:cxn ang="0">
                  <a:pos x="331" y="1470"/>
                </a:cxn>
                <a:cxn ang="0">
                  <a:pos x="338" y="1502"/>
                </a:cxn>
                <a:cxn ang="0">
                  <a:pos x="351" y="1520"/>
                </a:cxn>
                <a:cxn ang="0">
                  <a:pos x="371" y="1520"/>
                </a:cxn>
                <a:cxn ang="0">
                  <a:pos x="414" y="1506"/>
                </a:cxn>
                <a:cxn ang="0">
                  <a:pos x="1152" y="248"/>
                </a:cxn>
              </a:cxnLst>
              <a:rect l="0" t="0" r="r" b="b"/>
              <a:pathLst>
                <a:path w="1437" h="1520">
                  <a:moveTo>
                    <a:pt x="1152" y="248"/>
                  </a:moveTo>
                  <a:lnTo>
                    <a:pt x="1195" y="184"/>
                  </a:lnTo>
                  <a:lnTo>
                    <a:pt x="1235" y="138"/>
                  </a:lnTo>
                  <a:lnTo>
                    <a:pt x="1271" y="106"/>
                  </a:lnTo>
                  <a:lnTo>
                    <a:pt x="1308" y="88"/>
                  </a:lnTo>
                  <a:lnTo>
                    <a:pt x="1344" y="74"/>
                  </a:lnTo>
                  <a:lnTo>
                    <a:pt x="1377" y="71"/>
                  </a:lnTo>
                  <a:lnTo>
                    <a:pt x="1411" y="67"/>
                  </a:lnTo>
                  <a:lnTo>
                    <a:pt x="1417" y="63"/>
                  </a:lnTo>
                  <a:lnTo>
                    <a:pt x="1424" y="60"/>
                  </a:lnTo>
                  <a:lnTo>
                    <a:pt x="1430" y="53"/>
                  </a:lnTo>
                  <a:lnTo>
                    <a:pt x="1434" y="46"/>
                  </a:lnTo>
                  <a:lnTo>
                    <a:pt x="1434" y="39"/>
                  </a:lnTo>
                  <a:lnTo>
                    <a:pt x="1437" y="32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37" y="17"/>
                  </a:lnTo>
                  <a:lnTo>
                    <a:pt x="1434" y="10"/>
                  </a:lnTo>
                  <a:lnTo>
                    <a:pt x="1427" y="3"/>
                  </a:lnTo>
                  <a:lnTo>
                    <a:pt x="1420" y="0"/>
                  </a:lnTo>
                  <a:lnTo>
                    <a:pt x="1411" y="0"/>
                  </a:lnTo>
                  <a:lnTo>
                    <a:pt x="1328" y="3"/>
                  </a:lnTo>
                  <a:lnTo>
                    <a:pt x="1245" y="7"/>
                  </a:lnTo>
                  <a:lnTo>
                    <a:pt x="1146" y="3"/>
                  </a:lnTo>
                  <a:lnTo>
                    <a:pt x="1046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30" y="3"/>
                  </a:lnTo>
                  <a:lnTo>
                    <a:pt x="1023" y="7"/>
                  </a:lnTo>
                  <a:lnTo>
                    <a:pt x="1017" y="10"/>
                  </a:lnTo>
                  <a:lnTo>
                    <a:pt x="1013" y="17"/>
                  </a:lnTo>
                  <a:lnTo>
                    <a:pt x="1010" y="28"/>
                  </a:lnTo>
                  <a:lnTo>
                    <a:pt x="1007" y="42"/>
                  </a:lnTo>
                  <a:lnTo>
                    <a:pt x="1010" y="53"/>
                  </a:lnTo>
                  <a:lnTo>
                    <a:pt x="1013" y="60"/>
                  </a:lnTo>
                  <a:lnTo>
                    <a:pt x="1020" y="63"/>
                  </a:lnTo>
                  <a:lnTo>
                    <a:pt x="1026" y="67"/>
                  </a:lnTo>
                  <a:lnTo>
                    <a:pt x="1033" y="67"/>
                  </a:lnTo>
                  <a:lnTo>
                    <a:pt x="1040" y="67"/>
                  </a:lnTo>
                  <a:lnTo>
                    <a:pt x="1076" y="74"/>
                  </a:lnTo>
                  <a:lnTo>
                    <a:pt x="1106" y="88"/>
                  </a:lnTo>
                  <a:lnTo>
                    <a:pt x="1126" y="109"/>
                  </a:lnTo>
                  <a:lnTo>
                    <a:pt x="1132" y="138"/>
                  </a:lnTo>
                  <a:lnTo>
                    <a:pt x="1129" y="159"/>
                  </a:lnTo>
                  <a:lnTo>
                    <a:pt x="1122" y="180"/>
                  </a:lnTo>
                  <a:lnTo>
                    <a:pt x="1113" y="202"/>
                  </a:lnTo>
                  <a:lnTo>
                    <a:pt x="1106" y="216"/>
                  </a:lnTo>
                  <a:lnTo>
                    <a:pt x="1103" y="219"/>
                  </a:lnTo>
                  <a:lnTo>
                    <a:pt x="483" y="1272"/>
                  </a:lnTo>
                  <a:lnTo>
                    <a:pt x="348" y="131"/>
                  </a:lnTo>
                  <a:lnTo>
                    <a:pt x="351" y="109"/>
                  </a:lnTo>
                  <a:lnTo>
                    <a:pt x="368" y="92"/>
                  </a:lnTo>
                  <a:lnTo>
                    <a:pt x="397" y="81"/>
                  </a:lnTo>
                  <a:lnTo>
                    <a:pt x="434" y="71"/>
                  </a:lnTo>
                  <a:lnTo>
                    <a:pt x="487" y="67"/>
                  </a:lnTo>
                  <a:lnTo>
                    <a:pt x="497" y="67"/>
                  </a:lnTo>
                  <a:lnTo>
                    <a:pt x="507" y="67"/>
                  </a:lnTo>
                  <a:lnTo>
                    <a:pt x="513" y="63"/>
                  </a:lnTo>
                  <a:lnTo>
                    <a:pt x="520" y="63"/>
                  </a:lnTo>
                  <a:lnTo>
                    <a:pt x="526" y="56"/>
                  </a:lnTo>
                  <a:lnTo>
                    <a:pt x="533" y="49"/>
                  </a:lnTo>
                  <a:lnTo>
                    <a:pt x="533" y="39"/>
                  </a:lnTo>
                  <a:lnTo>
                    <a:pt x="536" y="24"/>
                  </a:lnTo>
                  <a:lnTo>
                    <a:pt x="533" y="17"/>
                  </a:lnTo>
                  <a:lnTo>
                    <a:pt x="530" y="10"/>
                  </a:lnTo>
                  <a:lnTo>
                    <a:pt x="526" y="3"/>
                  </a:lnTo>
                  <a:lnTo>
                    <a:pt x="520" y="3"/>
                  </a:lnTo>
                  <a:lnTo>
                    <a:pt x="513" y="0"/>
                  </a:lnTo>
                  <a:lnTo>
                    <a:pt x="507" y="0"/>
                  </a:lnTo>
                  <a:lnTo>
                    <a:pt x="384" y="3"/>
                  </a:lnTo>
                  <a:lnTo>
                    <a:pt x="258" y="7"/>
                  </a:lnTo>
                  <a:lnTo>
                    <a:pt x="146" y="3"/>
                  </a:lnTo>
                  <a:lnTo>
                    <a:pt x="93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0" y="63"/>
                  </a:lnTo>
                  <a:lnTo>
                    <a:pt x="17" y="67"/>
                  </a:lnTo>
                  <a:lnTo>
                    <a:pt x="27" y="67"/>
                  </a:lnTo>
                  <a:lnTo>
                    <a:pt x="36" y="67"/>
                  </a:lnTo>
                  <a:lnTo>
                    <a:pt x="50" y="67"/>
                  </a:lnTo>
                  <a:lnTo>
                    <a:pt x="96" y="71"/>
                  </a:lnTo>
                  <a:lnTo>
                    <a:pt x="129" y="74"/>
                  </a:lnTo>
                  <a:lnTo>
                    <a:pt x="149" y="85"/>
                  </a:lnTo>
                  <a:lnTo>
                    <a:pt x="162" y="99"/>
                  </a:lnTo>
                  <a:lnTo>
                    <a:pt x="169" y="117"/>
                  </a:lnTo>
                  <a:lnTo>
                    <a:pt x="172" y="141"/>
                  </a:lnTo>
                  <a:lnTo>
                    <a:pt x="331" y="1470"/>
                  </a:lnTo>
                  <a:lnTo>
                    <a:pt x="334" y="1492"/>
                  </a:lnTo>
                  <a:lnTo>
                    <a:pt x="338" y="1502"/>
                  </a:lnTo>
                  <a:lnTo>
                    <a:pt x="344" y="1513"/>
                  </a:lnTo>
                  <a:lnTo>
                    <a:pt x="351" y="1520"/>
                  </a:lnTo>
                  <a:lnTo>
                    <a:pt x="358" y="1520"/>
                  </a:lnTo>
                  <a:lnTo>
                    <a:pt x="371" y="1520"/>
                  </a:lnTo>
                  <a:lnTo>
                    <a:pt x="397" y="1516"/>
                  </a:lnTo>
                  <a:lnTo>
                    <a:pt x="414" y="1506"/>
                  </a:lnTo>
                  <a:lnTo>
                    <a:pt x="427" y="1481"/>
                  </a:lnTo>
                  <a:lnTo>
                    <a:pt x="1152" y="248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6332160" y="3826543"/>
              <a:ext cx="212579" cy="218338"/>
            </a:xfrm>
            <a:custGeom>
              <a:avLst/>
              <a:gdLst/>
              <a:ahLst/>
              <a:cxnLst>
                <a:cxn ang="0">
                  <a:pos x="712" y="762"/>
                </a:cxn>
                <a:cxn ang="0">
                  <a:pos x="1275" y="762"/>
                </a:cxn>
                <a:cxn ang="0">
                  <a:pos x="1292" y="762"/>
                </a:cxn>
                <a:cxn ang="0">
                  <a:pos x="1312" y="758"/>
                </a:cxn>
                <a:cxn ang="0">
                  <a:pos x="1325" y="751"/>
                </a:cxn>
                <a:cxn ang="0">
                  <a:pos x="1338" y="740"/>
                </a:cxn>
                <a:cxn ang="0">
                  <a:pos x="1341" y="719"/>
                </a:cxn>
                <a:cxn ang="0">
                  <a:pos x="1338" y="698"/>
                </a:cxn>
                <a:cxn ang="0">
                  <a:pos x="1325" y="684"/>
                </a:cxn>
                <a:cxn ang="0">
                  <a:pos x="1312" y="677"/>
                </a:cxn>
                <a:cxn ang="0">
                  <a:pos x="1292" y="677"/>
                </a:cxn>
                <a:cxn ang="0">
                  <a:pos x="1275" y="677"/>
                </a:cxn>
                <a:cxn ang="0">
                  <a:pos x="712" y="677"/>
                </a:cxn>
                <a:cxn ang="0">
                  <a:pos x="712" y="71"/>
                </a:cxn>
                <a:cxn ang="0">
                  <a:pos x="712" y="53"/>
                </a:cxn>
                <a:cxn ang="0">
                  <a:pos x="709" y="32"/>
                </a:cxn>
                <a:cxn ang="0">
                  <a:pos x="702" y="18"/>
                </a:cxn>
                <a:cxn ang="0">
                  <a:pos x="693" y="3"/>
                </a:cxn>
                <a:cxn ang="0">
                  <a:pos x="673" y="0"/>
                </a:cxn>
                <a:cxn ang="0">
                  <a:pos x="653" y="3"/>
                </a:cxn>
                <a:cxn ang="0">
                  <a:pos x="640" y="18"/>
                </a:cxn>
                <a:cxn ang="0">
                  <a:pos x="633" y="32"/>
                </a:cxn>
                <a:cxn ang="0">
                  <a:pos x="633" y="53"/>
                </a:cxn>
                <a:cxn ang="0">
                  <a:pos x="633" y="71"/>
                </a:cxn>
                <a:cxn ang="0">
                  <a:pos x="633" y="677"/>
                </a:cxn>
                <a:cxn ang="0">
                  <a:pos x="67" y="677"/>
                </a:cxn>
                <a:cxn ang="0">
                  <a:pos x="50" y="677"/>
                </a:cxn>
                <a:cxn ang="0">
                  <a:pos x="30" y="677"/>
                </a:cxn>
                <a:cxn ang="0">
                  <a:pos x="17" y="684"/>
                </a:cxn>
                <a:cxn ang="0">
                  <a:pos x="4" y="698"/>
                </a:cxn>
                <a:cxn ang="0">
                  <a:pos x="0" y="719"/>
                </a:cxn>
                <a:cxn ang="0">
                  <a:pos x="4" y="740"/>
                </a:cxn>
                <a:cxn ang="0">
                  <a:pos x="17" y="751"/>
                </a:cxn>
                <a:cxn ang="0">
                  <a:pos x="30" y="758"/>
                </a:cxn>
                <a:cxn ang="0">
                  <a:pos x="50" y="762"/>
                </a:cxn>
                <a:cxn ang="0">
                  <a:pos x="67" y="762"/>
                </a:cxn>
                <a:cxn ang="0">
                  <a:pos x="633" y="762"/>
                </a:cxn>
                <a:cxn ang="0">
                  <a:pos x="633" y="1364"/>
                </a:cxn>
                <a:cxn ang="0">
                  <a:pos x="633" y="1385"/>
                </a:cxn>
                <a:cxn ang="0">
                  <a:pos x="633" y="1403"/>
                </a:cxn>
                <a:cxn ang="0">
                  <a:pos x="640" y="1421"/>
                </a:cxn>
                <a:cxn ang="0">
                  <a:pos x="653" y="1432"/>
                </a:cxn>
                <a:cxn ang="0">
                  <a:pos x="673" y="1439"/>
                </a:cxn>
                <a:cxn ang="0">
                  <a:pos x="693" y="1432"/>
                </a:cxn>
                <a:cxn ang="0">
                  <a:pos x="702" y="1421"/>
                </a:cxn>
                <a:cxn ang="0">
                  <a:pos x="709" y="1403"/>
                </a:cxn>
                <a:cxn ang="0">
                  <a:pos x="712" y="1385"/>
                </a:cxn>
                <a:cxn ang="0">
                  <a:pos x="712" y="1364"/>
                </a:cxn>
                <a:cxn ang="0">
                  <a:pos x="712" y="762"/>
                </a:cxn>
              </a:cxnLst>
              <a:rect l="0" t="0" r="r" b="b"/>
              <a:pathLst>
                <a:path w="1341" h="1439">
                  <a:moveTo>
                    <a:pt x="712" y="762"/>
                  </a:moveTo>
                  <a:lnTo>
                    <a:pt x="1275" y="762"/>
                  </a:lnTo>
                  <a:lnTo>
                    <a:pt x="1292" y="762"/>
                  </a:lnTo>
                  <a:lnTo>
                    <a:pt x="1312" y="758"/>
                  </a:lnTo>
                  <a:lnTo>
                    <a:pt x="1325" y="751"/>
                  </a:lnTo>
                  <a:lnTo>
                    <a:pt x="1338" y="740"/>
                  </a:lnTo>
                  <a:lnTo>
                    <a:pt x="1341" y="719"/>
                  </a:lnTo>
                  <a:lnTo>
                    <a:pt x="1338" y="698"/>
                  </a:lnTo>
                  <a:lnTo>
                    <a:pt x="1325" y="684"/>
                  </a:lnTo>
                  <a:lnTo>
                    <a:pt x="1312" y="677"/>
                  </a:lnTo>
                  <a:lnTo>
                    <a:pt x="1292" y="677"/>
                  </a:lnTo>
                  <a:lnTo>
                    <a:pt x="1275" y="677"/>
                  </a:lnTo>
                  <a:lnTo>
                    <a:pt x="712" y="677"/>
                  </a:lnTo>
                  <a:lnTo>
                    <a:pt x="712" y="71"/>
                  </a:lnTo>
                  <a:lnTo>
                    <a:pt x="712" y="53"/>
                  </a:lnTo>
                  <a:lnTo>
                    <a:pt x="709" y="32"/>
                  </a:lnTo>
                  <a:lnTo>
                    <a:pt x="702" y="18"/>
                  </a:lnTo>
                  <a:lnTo>
                    <a:pt x="693" y="3"/>
                  </a:lnTo>
                  <a:lnTo>
                    <a:pt x="673" y="0"/>
                  </a:lnTo>
                  <a:lnTo>
                    <a:pt x="653" y="3"/>
                  </a:lnTo>
                  <a:lnTo>
                    <a:pt x="640" y="18"/>
                  </a:lnTo>
                  <a:lnTo>
                    <a:pt x="633" y="32"/>
                  </a:lnTo>
                  <a:lnTo>
                    <a:pt x="633" y="53"/>
                  </a:lnTo>
                  <a:lnTo>
                    <a:pt x="633" y="71"/>
                  </a:lnTo>
                  <a:lnTo>
                    <a:pt x="633" y="677"/>
                  </a:lnTo>
                  <a:lnTo>
                    <a:pt x="67" y="677"/>
                  </a:lnTo>
                  <a:lnTo>
                    <a:pt x="50" y="677"/>
                  </a:lnTo>
                  <a:lnTo>
                    <a:pt x="30" y="677"/>
                  </a:lnTo>
                  <a:lnTo>
                    <a:pt x="17" y="684"/>
                  </a:lnTo>
                  <a:lnTo>
                    <a:pt x="4" y="698"/>
                  </a:lnTo>
                  <a:lnTo>
                    <a:pt x="0" y="719"/>
                  </a:lnTo>
                  <a:lnTo>
                    <a:pt x="4" y="740"/>
                  </a:lnTo>
                  <a:lnTo>
                    <a:pt x="17" y="751"/>
                  </a:lnTo>
                  <a:lnTo>
                    <a:pt x="30" y="758"/>
                  </a:lnTo>
                  <a:lnTo>
                    <a:pt x="50" y="762"/>
                  </a:lnTo>
                  <a:lnTo>
                    <a:pt x="67" y="762"/>
                  </a:lnTo>
                  <a:lnTo>
                    <a:pt x="633" y="762"/>
                  </a:lnTo>
                  <a:lnTo>
                    <a:pt x="633" y="1364"/>
                  </a:lnTo>
                  <a:lnTo>
                    <a:pt x="633" y="1385"/>
                  </a:lnTo>
                  <a:lnTo>
                    <a:pt x="633" y="1403"/>
                  </a:lnTo>
                  <a:lnTo>
                    <a:pt x="640" y="1421"/>
                  </a:lnTo>
                  <a:lnTo>
                    <a:pt x="653" y="1432"/>
                  </a:lnTo>
                  <a:lnTo>
                    <a:pt x="673" y="1439"/>
                  </a:lnTo>
                  <a:lnTo>
                    <a:pt x="693" y="1432"/>
                  </a:lnTo>
                  <a:lnTo>
                    <a:pt x="702" y="1421"/>
                  </a:lnTo>
                  <a:lnTo>
                    <a:pt x="709" y="1403"/>
                  </a:lnTo>
                  <a:lnTo>
                    <a:pt x="712" y="1385"/>
                  </a:lnTo>
                  <a:lnTo>
                    <a:pt x="712" y="1364"/>
                  </a:lnTo>
                  <a:lnTo>
                    <a:pt x="712" y="7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6646669" y="3793769"/>
              <a:ext cx="268696" cy="223649"/>
            </a:xfrm>
            <a:custGeom>
              <a:avLst/>
              <a:gdLst/>
              <a:ahLst/>
              <a:cxnLst>
                <a:cxn ang="0">
                  <a:pos x="1486" y="95"/>
                </a:cxn>
                <a:cxn ang="0">
                  <a:pos x="1626" y="67"/>
                </a:cxn>
                <a:cxn ang="0">
                  <a:pos x="1695" y="24"/>
                </a:cxn>
                <a:cxn ang="0">
                  <a:pos x="1682" y="3"/>
                </a:cxn>
                <a:cxn ang="0">
                  <a:pos x="1626" y="0"/>
                </a:cxn>
                <a:cxn ang="0">
                  <a:pos x="1410" y="7"/>
                </a:cxn>
                <a:cxn ang="0">
                  <a:pos x="1192" y="0"/>
                </a:cxn>
                <a:cxn ang="0">
                  <a:pos x="1129" y="3"/>
                </a:cxn>
                <a:cxn ang="0">
                  <a:pos x="1112" y="28"/>
                </a:cxn>
                <a:cxn ang="0">
                  <a:pos x="1142" y="67"/>
                </a:cxn>
                <a:cxn ang="0">
                  <a:pos x="1245" y="71"/>
                </a:cxn>
                <a:cxn ang="0">
                  <a:pos x="1298" y="106"/>
                </a:cxn>
                <a:cxn ang="0">
                  <a:pos x="1294" y="134"/>
                </a:cxn>
                <a:cxn ang="0">
                  <a:pos x="672" y="166"/>
                </a:cxn>
                <a:cxn ang="0">
                  <a:pos x="722" y="81"/>
                </a:cxn>
                <a:cxn ang="0">
                  <a:pos x="877" y="67"/>
                </a:cxn>
                <a:cxn ang="0">
                  <a:pos x="910" y="14"/>
                </a:cxn>
                <a:cxn ang="0">
                  <a:pos x="891" y="0"/>
                </a:cxn>
                <a:cxn ang="0">
                  <a:pos x="785" y="3"/>
                </a:cxn>
                <a:cxn ang="0">
                  <a:pos x="583" y="7"/>
                </a:cxn>
                <a:cxn ang="0">
                  <a:pos x="364" y="0"/>
                </a:cxn>
                <a:cxn ang="0">
                  <a:pos x="341" y="7"/>
                </a:cxn>
                <a:cxn ang="0">
                  <a:pos x="328" y="42"/>
                </a:cxn>
                <a:cxn ang="0">
                  <a:pos x="384" y="67"/>
                </a:cxn>
                <a:cxn ang="0">
                  <a:pos x="483" y="74"/>
                </a:cxn>
                <a:cxn ang="0">
                  <a:pos x="513" y="109"/>
                </a:cxn>
                <a:cxn ang="0">
                  <a:pos x="506" y="148"/>
                </a:cxn>
                <a:cxn ang="0">
                  <a:pos x="205" y="1382"/>
                </a:cxn>
                <a:cxn ang="0">
                  <a:pos x="53" y="1407"/>
                </a:cxn>
                <a:cxn ang="0">
                  <a:pos x="0" y="1449"/>
                </a:cxn>
                <a:cxn ang="0">
                  <a:pos x="13" y="1474"/>
                </a:cxn>
                <a:cxn ang="0">
                  <a:pos x="69" y="1474"/>
                </a:cxn>
                <a:cxn ang="0">
                  <a:pos x="281" y="1467"/>
                </a:cxn>
                <a:cxn ang="0">
                  <a:pos x="549" y="1474"/>
                </a:cxn>
                <a:cxn ang="0">
                  <a:pos x="576" y="1463"/>
                </a:cxn>
                <a:cxn ang="0">
                  <a:pos x="579" y="1417"/>
                </a:cxn>
                <a:cxn ang="0">
                  <a:pos x="483" y="1407"/>
                </a:cxn>
                <a:cxn ang="0">
                  <a:pos x="394" y="1368"/>
                </a:cxn>
                <a:cxn ang="0">
                  <a:pos x="540" y="740"/>
                </a:cxn>
                <a:cxn ang="0">
                  <a:pos x="1066" y="1116"/>
                </a:cxn>
                <a:cxn ang="0">
                  <a:pos x="1013" y="1336"/>
                </a:cxn>
                <a:cxn ang="0">
                  <a:pos x="897" y="1407"/>
                </a:cxn>
                <a:cxn ang="0">
                  <a:pos x="801" y="1410"/>
                </a:cxn>
                <a:cxn ang="0">
                  <a:pos x="785" y="1435"/>
                </a:cxn>
                <a:cxn ang="0">
                  <a:pos x="791" y="1470"/>
                </a:cxn>
                <a:cxn ang="0">
                  <a:pos x="811" y="1474"/>
                </a:cxn>
                <a:cxn ang="0">
                  <a:pos x="1023" y="1467"/>
                </a:cxn>
                <a:cxn ang="0">
                  <a:pos x="1328" y="1474"/>
                </a:cxn>
                <a:cxn ang="0">
                  <a:pos x="1354" y="1470"/>
                </a:cxn>
                <a:cxn ang="0">
                  <a:pos x="1367" y="1431"/>
                </a:cxn>
                <a:cxn ang="0">
                  <a:pos x="1311" y="1407"/>
                </a:cxn>
                <a:cxn ang="0">
                  <a:pos x="1185" y="1389"/>
                </a:cxn>
                <a:cxn ang="0">
                  <a:pos x="1185" y="1332"/>
                </a:cxn>
              </a:cxnLst>
              <a:rect l="0" t="0" r="r" b="b"/>
              <a:pathLst>
                <a:path w="1695" h="1474">
                  <a:moveTo>
                    <a:pt x="1457" y="166"/>
                  </a:moveTo>
                  <a:lnTo>
                    <a:pt x="1467" y="138"/>
                  </a:lnTo>
                  <a:lnTo>
                    <a:pt x="1473" y="113"/>
                  </a:lnTo>
                  <a:lnTo>
                    <a:pt x="1486" y="95"/>
                  </a:lnTo>
                  <a:lnTo>
                    <a:pt x="1503" y="81"/>
                  </a:lnTo>
                  <a:lnTo>
                    <a:pt x="1533" y="74"/>
                  </a:lnTo>
                  <a:lnTo>
                    <a:pt x="1573" y="67"/>
                  </a:lnTo>
                  <a:lnTo>
                    <a:pt x="1626" y="67"/>
                  </a:lnTo>
                  <a:lnTo>
                    <a:pt x="1659" y="67"/>
                  </a:lnTo>
                  <a:lnTo>
                    <a:pt x="1682" y="63"/>
                  </a:lnTo>
                  <a:lnTo>
                    <a:pt x="1692" y="49"/>
                  </a:lnTo>
                  <a:lnTo>
                    <a:pt x="1695" y="24"/>
                  </a:lnTo>
                  <a:lnTo>
                    <a:pt x="1695" y="14"/>
                  </a:lnTo>
                  <a:lnTo>
                    <a:pt x="1692" y="10"/>
                  </a:lnTo>
                  <a:lnTo>
                    <a:pt x="1685" y="3"/>
                  </a:lnTo>
                  <a:lnTo>
                    <a:pt x="1682" y="3"/>
                  </a:lnTo>
                  <a:lnTo>
                    <a:pt x="1675" y="0"/>
                  </a:lnTo>
                  <a:lnTo>
                    <a:pt x="1672" y="0"/>
                  </a:lnTo>
                  <a:lnTo>
                    <a:pt x="1669" y="0"/>
                  </a:lnTo>
                  <a:lnTo>
                    <a:pt x="1626" y="0"/>
                  </a:lnTo>
                  <a:lnTo>
                    <a:pt x="1569" y="3"/>
                  </a:lnTo>
                  <a:lnTo>
                    <a:pt x="1510" y="3"/>
                  </a:lnTo>
                  <a:lnTo>
                    <a:pt x="1453" y="7"/>
                  </a:lnTo>
                  <a:lnTo>
                    <a:pt x="1410" y="7"/>
                  </a:lnTo>
                  <a:lnTo>
                    <a:pt x="1364" y="7"/>
                  </a:lnTo>
                  <a:lnTo>
                    <a:pt x="1311" y="3"/>
                  </a:lnTo>
                  <a:lnTo>
                    <a:pt x="1248" y="3"/>
                  </a:lnTo>
                  <a:lnTo>
                    <a:pt x="1192" y="0"/>
                  </a:lnTo>
                  <a:lnTo>
                    <a:pt x="1149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29" y="3"/>
                  </a:lnTo>
                  <a:lnTo>
                    <a:pt x="1126" y="7"/>
                  </a:lnTo>
                  <a:lnTo>
                    <a:pt x="1119" y="10"/>
                  </a:lnTo>
                  <a:lnTo>
                    <a:pt x="1116" y="17"/>
                  </a:lnTo>
                  <a:lnTo>
                    <a:pt x="1112" y="28"/>
                  </a:lnTo>
                  <a:lnTo>
                    <a:pt x="1112" y="42"/>
                  </a:lnTo>
                  <a:lnTo>
                    <a:pt x="1116" y="56"/>
                  </a:lnTo>
                  <a:lnTo>
                    <a:pt x="1126" y="63"/>
                  </a:lnTo>
                  <a:lnTo>
                    <a:pt x="1142" y="67"/>
                  </a:lnTo>
                  <a:lnTo>
                    <a:pt x="1169" y="67"/>
                  </a:lnTo>
                  <a:lnTo>
                    <a:pt x="1182" y="67"/>
                  </a:lnTo>
                  <a:lnTo>
                    <a:pt x="1208" y="67"/>
                  </a:lnTo>
                  <a:lnTo>
                    <a:pt x="1245" y="71"/>
                  </a:lnTo>
                  <a:lnTo>
                    <a:pt x="1268" y="74"/>
                  </a:lnTo>
                  <a:lnTo>
                    <a:pt x="1285" y="81"/>
                  </a:lnTo>
                  <a:lnTo>
                    <a:pt x="1294" y="88"/>
                  </a:lnTo>
                  <a:lnTo>
                    <a:pt x="1298" y="106"/>
                  </a:lnTo>
                  <a:lnTo>
                    <a:pt x="1298" y="109"/>
                  </a:lnTo>
                  <a:lnTo>
                    <a:pt x="1298" y="117"/>
                  </a:lnTo>
                  <a:lnTo>
                    <a:pt x="1294" y="124"/>
                  </a:lnTo>
                  <a:lnTo>
                    <a:pt x="1294" y="134"/>
                  </a:lnTo>
                  <a:lnTo>
                    <a:pt x="1291" y="148"/>
                  </a:lnTo>
                  <a:lnTo>
                    <a:pt x="1169" y="673"/>
                  </a:lnTo>
                  <a:lnTo>
                    <a:pt x="556" y="673"/>
                  </a:lnTo>
                  <a:lnTo>
                    <a:pt x="672" y="166"/>
                  </a:lnTo>
                  <a:lnTo>
                    <a:pt x="682" y="138"/>
                  </a:lnTo>
                  <a:lnTo>
                    <a:pt x="689" y="113"/>
                  </a:lnTo>
                  <a:lnTo>
                    <a:pt x="702" y="95"/>
                  </a:lnTo>
                  <a:lnTo>
                    <a:pt x="722" y="81"/>
                  </a:lnTo>
                  <a:lnTo>
                    <a:pt x="748" y="74"/>
                  </a:lnTo>
                  <a:lnTo>
                    <a:pt x="788" y="67"/>
                  </a:lnTo>
                  <a:lnTo>
                    <a:pt x="844" y="67"/>
                  </a:lnTo>
                  <a:lnTo>
                    <a:pt x="877" y="67"/>
                  </a:lnTo>
                  <a:lnTo>
                    <a:pt x="897" y="63"/>
                  </a:lnTo>
                  <a:lnTo>
                    <a:pt x="907" y="49"/>
                  </a:lnTo>
                  <a:lnTo>
                    <a:pt x="910" y="24"/>
                  </a:lnTo>
                  <a:lnTo>
                    <a:pt x="910" y="14"/>
                  </a:lnTo>
                  <a:lnTo>
                    <a:pt x="907" y="10"/>
                  </a:lnTo>
                  <a:lnTo>
                    <a:pt x="904" y="3"/>
                  </a:lnTo>
                  <a:lnTo>
                    <a:pt x="897" y="3"/>
                  </a:lnTo>
                  <a:lnTo>
                    <a:pt x="891" y="0"/>
                  </a:lnTo>
                  <a:lnTo>
                    <a:pt x="887" y="0"/>
                  </a:lnTo>
                  <a:lnTo>
                    <a:pt x="884" y="0"/>
                  </a:lnTo>
                  <a:lnTo>
                    <a:pt x="841" y="0"/>
                  </a:lnTo>
                  <a:lnTo>
                    <a:pt x="785" y="3"/>
                  </a:lnTo>
                  <a:lnTo>
                    <a:pt x="725" y="3"/>
                  </a:lnTo>
                  <a:lnTo>
                    <a:pt x="669" y="7"/>
                  </a:lnTo>
                  <a:lnTo>
                    <a:pt x="626" y="7"/>
                  </a:lnTo>
                  <a:lnTo>
                    <a:pt x="583" y="7"/>
                  </a:lnTo>
                  <a:lnTo>
                    <a:pt x="526" y="3"/>
                  </a:lnTo>
                  <a:lnTo>
                    <a:pt x="467" y="3"/>
                  </a:lnTo>
                  <a:lnTo>
                    <a:pt x="410" y="0"/>
                  </a:lnTo>
                  <a:lnTo>
                    <a:pt x="364" y="0"/>
                  </a:lnTo>
                  <a:lnTo>
                    <a:pt x="357" y="0"/>
                  </a:lnTo>
                  <a:lnTo>
                    <a:pt x="351" y="0"/>
                  </a:lnTo>
                  <a:lnTo>
                    <a:pt x="348" y="3"/>
                  </a:lnTo>
                  <a:lnTo>
                    <a:pt x="341" y="7"/>
                  </a:lnTo>
                  <a:lnTo>
                    <a:pt x="334" y="10"/>
                  </a:lnTo>
                  <a:lnTo>
                    <a:pt x="331" y="17"/>
                  </a:lnTo>
                  <a:lnTo>
                    <a:pt x="328" y="28"/>
                  </a:lnTo>
                  <a:lnTo>
                    <a:pt x="328" y="42"/>
                  </a:lnTo>
                  <a:lnTo>
                    <a:pt x="331" y="56"/>
                  </a:lnTo>
                  <a:lnTo>
                    <a:pt x="341" y="63"/>
                  </a:lnTo>
                  <a:lnTo>
                    <a:pt x="357" y="67"/>
                  </a:lnTo>
                  <a:lnTo>
                    <a:pt x="384" y="67"/>
                  </a:lnTo>
                  <a:lnTo>
                    <a:pt x="397" y="67"/>
                  </a:lnTo>
                  <a:lnTo>
                    <a:pt x="427" y="67"/>
                  </a:lnTo>
                  <a:lnTo>
                    <a:pt x="460" y="71"/>
                  </a:lnTo>
                  <a:lnTo>
                    <a:pt x="483" y="74"/>
                  </a:lnTo>
                  <a:lnTo>
                    <a:pt x="500" y="81"/>
                  </a:lnTo>
                  <a:lnTo>
                    <a:pt x="510" y="88"/>
                  </a:lnTo>
                  <a:lnTo>
                    <a:pt x="513" y="106"/>
                  </a:lnTo>
                  <a:lnTo>
                    <a:pt x="513" y="109"/>
                  </a:lnTo>
                  <a:lnTo>
                    <a:pt x="513" y="117"/>
                  </a:lnTo>
                  <a:lnTo>
                    <a:pt x="513" y="124"/>
                  </a:lnTo>
                  <a:lnTo>
                    <a:pt x="510" y="134"/>
                  </a:lnTo>
                  <a:lnTo>
                    <a:pt x="506" y="148"/>
                  </a:lnTo>
                  <a:lnTo>
                    <a:pt x="235" y="1307"/>
                  </a:lnTo>
                  <a:lnTo>
                    <a:pt x="228" y="1339"/>
                  </a:lnTo>
                  <a:lnTo>
                    <a:pt x="218" y="1364"/>
                  </a:lnTo>
                  <a:lnTo>
                    <a:pt x="205" y="1382"/>
                  </a:lnTo>
                  <a:lnTo>
                    <a:pt x="185" y="1392"/>
                  </a:lnTo>
                  <a:lnTo>
                    <a:pt x="155" y="1403"/>
                  </a:lnTo>
                  <a:lnTo>
                    <a:pt x="112" y="1407"/>
                  </a:lnTo>
                  <a:lnTo>
                    <a:pt x="53" y="1407"/>
                  </a:lnTo>
                  <a:lnTo>
                    <a:pt x="30" y="1407"/>
                  </a:lnTo>
                  <a:lnTo>
                    <a:pt x="13" y="1414"/>
                  </a:lnTo>
                  <a:lnTo>
                    <a:pt x="3" y="1424"/>
                  </a:lnTo>
                  <a:lnTo>
                    <a:pt x="0" y="1449"/>
                  </a:lnTo>
                  <a:lnTo>
                    <a:pt x="0" y="1460"/>
                  </a:lnTo>
                  <a:lnTo>
                    <a:pt x="3" y="1467"/>
                  </a:lnTo>
                  <a:lnTo>
                    <a:pt x="10" y="1470"/>
                  </a:lnTo>
                  <a:lnTo>
                    <a:pt x="13" y="1474"/>
                  </a:lnTo>
                  <a:lnTo>
                    <a:pt x="20" y="1474"/>
                  </a:lnTo>
                  <a:lnTo>
                    <a:pt x="23" y="1474"/>
                  </a:lnTo>
                  <a:lnTo>
                    <a:pt x="26" y="1474"/>
                  </a:lnTo>
                  <a:lnTo>
                    <a:pt x="69" y="1474"/>
                  </a:lnTo>
                  <a:lnTo>
                    <a:pt x="126" y="1470"/>
                  </a:lnTo>
                  <a:lnTo>
                    <a:pt x="185" y="1470"/>
                  </a:lnTo>
                  <a:lnTo>
                    <a:pt x="238" y="1467"/>
                  </a:lnTo>
                  <a:lnTo>
                    <a:pt x="281" y="1467"/>
                  </a:lnTo>
                  <a:lnTo>
                    <a:pt x="410" y="1470"/>
                  </a:lnTo>
                  <a:lnTo>
                    <a:pt x="477" y="1470"/>
                  </a:lnTo>
                  <a:lnTo>
                    <a:pt x="543" y="1474"/>
                  </a:lnTo>
                  <a:lnTo>
                    <a:pt x="549" y="1474"/>
                  </a:lnTo>
                  <a:lnTo>
                    <a:pt x="556" y="1474"/>
                  </a:lnTo>
                  <a:lnTo>
                    <a:pt x="563" y="1470"/>
                  </a:lnTo>
                  <a:lnTo>
                    <a:pt x="569" y="1470"/>
                  </a:lnTo>
                  <a:lnTo>
                    <a:pt x="576" y="1463"/>
                  </a:lnTo>
                  <a:lnTo>
                    <a:pt x="579" y="1456"/>
                  </a:lnTo>
                  <a:lnTo>
                    <a:pt x="583" y="1446"/>
                  </a:lnTo>
                  <a:lnTo>
                    <a:pt x="583" y="1431"/>
                  </a:lnTo>
                  <a:lnTo>
                    <a:pt x="579" y="1417"/>
                  </a:lnTo>
                  <a:lnTo>
                    <a:pt x="569" y="1410"/>
                  </a:lnTo>
                  <a:lnTo>
                    <a:pt x="553" y="1407"/>
                  </a:lnTo>
                  <a:lnTo>
                    <a:pt x="526" y="1407"/>
                  </a:lnTo>
                  <a:lnTo>
                    <a:pt x="483" y="1407"/>
                  </a:lnTo>
                  <a:lnTo>
                    <a:pt x="447" y="1403"/>
                  </a:lnTo>
                  <a:lnTo>
                    <a:pt x="420" y="1399"/>
                  </a:lnTo>
                  <a:lnTo>
                    <a:pt x="400" y="1389"/>
                  </a:lnTo>
                  <a:lnTo>
                    <a:pt x="394" y="1368"/>
                  </a:lnTo>
                  <a:lnTo>
                    <a:pt x="397" y="1357"/>
                  </a:lnTo>
                  <a:lnTo>
                    <a:pt x="400" y="1343"/>
                  </a:lnTo>
                  <a:lnTo>
                    <a:pt x="400" y="1332"/>
                  </a:lnTo>
                  <a:lnTo>
                    <a:pt x="540" y="740"/>
                  </a:lnTo>
                  <a:lnTo>
                    <a:pt x="1152" y="740"/>
                  </a:lnTo>
                  <a:lnTo>
                    <a:pt x="1119" y="886"/>
                  </a:lnTo>
                  <a:lnTo>
                    <a:pt x="1089" y="1010"/>
                  </a:lnTo>
                  <a:lnTo>
                    <a:pt x="1066" y="1116"/>
                  </a:lnTo>
                  <a:lnTo>
                    <a:pt x="1046" y="1201"/>
                  </a:lnTo>
                  <a:lnTo>
                    <a:pt x="1030" y="1265"/>
                  </a:lnTo>
                  <a:lnTo>
                    <a:pt x="1020" y="1311"/>
                  </a:lnTo>
                  <a:lnTo>
                    <a:pt x="1013" y="1336"/>
                  </a:lnTo>
                  <a:lnTo>
                    <a:pt x="1000" y="1371"/>
                  </a:lnTo>
                  <a:lnTo>
                    <a:pt x="977" y="1392"/>
                  </a:lnTo>
                  <a:lnTo>
                    <a:pt x="944" y="1403"/>
                  </a:lnTo>
                  <a:lnTo>
                    <a:pt x="897" y="1407"/>
                  </a:lnTo>
                  <a:lnTo>
                    <a:pt x="831" y="1407"/>
                  </a:lnTo>
                  <a:lnTo>
                    <a:pt x="821" y="1407"/>
                  </a:lnTo>
                  <a:lnTo>
                    <a:pt x="811" y="1407"/>
                  </a:lnTo>
                  <a:lnTo>
                    <a:pt x="801" y="1410"/>
                  </a:lnTo>
                  <a:lnTo>
                    <a:pt x="795" y="1414"/>
                  </a:lnTo>
                  <a:lnTo>
                    <a:pt x="791" y="1417"/>
                  </a:lnTo>
                  <a:lnTo>
                    <a:pt x="785" y="1424"/>
                  </a:lnTo>
                  <a:lnTo>
                    <a:pt x="785" y="1435"/>
                  </a:lnTo>
                  <a:lnTo>
                    <a:pt x="781" y="1449"/>
                  </a:lnTo>
                  <a:lnTo>
                    <a:pt x="785" y="1460"/>
                  </a:lnTo>
                  <a:lnTo>
                    <a:pt x="788" y="1467"/>
                  </a:lnTo>
                  <a:lnTo>
                    <a:pt x="791" y="1470"/>
                  </a:lnTo>
                  <a:lnTo>
                    <a:pt x="798" y="1474"/>
                  </a:lnTo>
                  <a:lnTo>
                    <a:pt x="804" y="1474"/>
                  </a:lnTo>
                  <a:lnTo>
                    <a:pt x="808" y="1474"/>
                  </a:lnTo>
                  <a:lnTo>
                    <a:pt x="811" y="1474"/>
                  </a:lnTo>
                  <a:lnTo>
                    <a:pt x="854" y="1474"/>
                  </a:lnTo>
                  <a:lnTo>
                    <a:pt x="910" y="1470"/>
                  </a:lnTo>
                  <a:lnTo>
                    <a:pt x="970" y="1470"/>
                  </a:lnTo>
                  <a:lnTo>
                    <a:pt x="1023" y="1467"/>
                  </a:lnTo>
                  <a:lnTo>
                    <a:pt x="1066" y="1467"/>
                  </a:lnTo>
                  <a:lnTo>
                    <a:pt x="1195" y="1470"/>
                  </a:lnTo>
                  <a:lnTo>
                    <a:pt x="1261" y="1470"/>
                  </a:lnTo>
                  <a:lnTo>
                    <a:pt x="1328" y="1474"/>
                  </a:lnTo>
                  <a:lnTo>
                    <a:pt x="1334" y="1474"/>
                  </a:lnTo>
                  <a:lnTo>
                    <a:pt x="1341" y="1474"/>
                  </a:lnTo>
                  <a:lnTo>
                    <a:pt x="1347" y="1470"/>
                  </a:lnTo>
                  <a:lnTo>
                    <a:pt x="1354" y="1470"/>
                  </a:lnTo>
                  <a:lnTo>
                    <a:pt x="1357" y="1463"/>
                  </a:lnTo>
                  <a:lnTo>
                    <a:pt x="1364" y="1456"/>
                  </a:lnTo>
                  <a:lnTo>
                    <a:pt x="1367" y="1446"/>
                  </a:lnTo>
                  <a:lnTo>
                    <a:pt x="1367" y="1431"/>
                  </a:lnTo>
                  <a:lnTo>
                    <a:pt x="1364" y="1417"/>
                  </a:lnTo>
                  <a:lnTo>
                    <a:pt x="1354" y="1410"/>
                  </a:lnTo>
                  <a:lnTo>
                    <a:pt x="1334" y="1407"/>
                  </a:lnTo>
                  <a:lnTo>
                    <a:pt x="1311" y="1407"/>
                  </a:lnTo>
                  <a:lnTo>
                    <a:pt x="1268" y="1407"/>
                  </a:lnTo>
                  <a:lnTo>
                    <a:pt x="1232" y="1403"/>
                  </a:lnTo>
                  <a:lnTo>
                    <a:pt x="1205" y="1399"/>
                  </a:lnTo>
                  <a:lnTo>
                    <a:pt x="1185" y="1389"/>
                  </a:lnTo>
                  <a:lnTo>
                    <a:pt x="1179" y="1368"/>
                  </a:lnTo>
                  <a:lnTo>
                    <a:pt x="1182" y="1357"/>
                  </a:lnTo>
                  <a:lnTo>
                    <a:pt x="1182" y="1343"/>
                  </a:lnTo>
                  <a:lnTo>
                    <a:pt x="1185" y="1332"/>
                  </a:lnTo>
                  <a:lnTo>
                    <a:pt x="1457" y="166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Freeform 55"/>
            <p:cNvSpPr>
              <a:spLocks/>
            </p:cNvSpPr>
            <p:nvPr/>
          </p:nvSpPr>
          <p:spPr bwMode="auto">
            <a:xfrm>
              <a:off x="7032354" y="3877068"/>
              <a:ext cx="282963" cy="116680"/>
            </a:xfrm>
            <a:custGeom>
              <a:avLst/>
              <a:gdLst/>
              <a:ahLst/>
              <a:cxnLst>
                <a:cxn ang="0">
                  <a:pos x="1563" y="475"/>
                </a:cxn>
                <a:cxn ang="0">
                  <a:pos x="1481" y="578"/>
                </a:cxn>
                <a:cxn ang="0">
                  <a:pos x="1428" y="666"/>
                </a:cxn>
                <a:cxn ang="0">
                  <a:pos x="1401" y="730"/>
                </a:cxn>
                <a:cxn ang="0">
                  <a:pos x="1401" y="751"/>
                </a:cxn>
                <a:cxn ang="0">
                  <a:pos x="1408" y="765"/>
                </a:cxn>
                <a:cxn ang="0">
                  <a:pos x="1421" y="769"/>
                </a:cxn>
                <a:cxn ang="0">
                  <a:pos x="1441" y="769"/>
                </a:cxn>
                <a:cxn ang="0">
                  <a:pos x="1454" y="762"/>
                </a:cxn>
                <a:cxn ang="0">
                  <a:pos x="1461" y="751"/>
                </a:cxn>
                <a:cxn ang="0">
                  <a:pos x="1477" y="712"/>
                </a:cxn>
                <a:cxn ang="0">
                  <a:pos x="1527" y="620"/>
                </a:cxn>
                <a:cxn ang="0">
                  <a:pos x="1616" y="514"/>
                </a:cxn>
                <a:cxn ang="0">
                  <a:pos x="1759" y="415"/>
                </a:cxn>
                <a:cxn ang="0">
                  <a:pos x="1775" y="404"/>
                </a:cxn>
                <a:cxn ang="0">
                  <a:pos x="1785" y="397"/>
                </a:cxn>
                <a:cxn ang="0">
                  <a:pos x="1785" y="386"/>
                </a:cxn>
                <a:cxn ang="0">
                  <a:pos x="1782" y="372"/>
                </a:cxn>
                <a:cxn ang="0">
                  <a:pos x="1775" y="365"/>
                </a:cxn>
                <a:cxn ang="0">
                  <a:pos x="1716" y="333"/>
                </a:cxn>
                <a:cxn ang="0">
                  <a:pos x="1606" y="252"/>
                </a:cxn>
                <a:cxn ang="0">
                  <a:pos x="1507" y="120"/>
                </a:cxn>
                <a:cxn ang="0">
                  <a:pos x="1461" y="21"/>
                </a:cxn>
                <a:cxn ang="0">
                  <a:pos x="1451" y="11"/>
                </a:cxn>
                <a:cxn ang="0">
                  <a:pos x="1438" y="3"/>
                </a:cxn>
                <a:cxn ang="0">
                  <a:pos x="1421" y="3"/>
                </a:cxn>
                <a:cxn ang="0">
                  <a:pos x="1408" y="7"/>
                </a:cxn>
                <a:cxn ang="0">
                  <a:pos x="1401" y="18"/>
                </a:cxn>
                <a:cxn ang="0">
                  <a:pos x="1401" y="42"/>
                </a:cxn>
                <a:cxn ang="0">
                  <a:pos x="1428" y="103"/>
                </a:cxn>
                <a:cxn ang="0">
                  <a:pos x="1481" y="195"/>
                </a:cxn>
                <a:cxn ang="0">
                  <a:pos x="1563" y="294"/>
                </a:cxn>
                <a:cxn ang="0">
                  <a:pos x="67" y="344"/>
                </a:cxn>
                <a:cxn ang="0">
                  <a:pos x="30" y="344"/>
                </a:cxn>
                <a:cxn ang="0">
                  <a:pos x="4" y="365"/>
                </a:cxn>
                <a:cxn ang="0">
                  <a:pos x="4" y="407"/>
                </a:cxn>
                <a:cxn ang="0">
                  <a:pos x="30" y="425"/>
                </a:cxn>
                <a:cxn ang="0">
                  <a:pos x="67" y="429"/>
                </a:cxn>
              </a:cxnLst>
              <a:rect l="0" t="0" r="r" b="b"/>
              <a:pathLst>
                <a:path w="1785" h="769">
                  <a:moveTo>
                    <a:pt x="1616" y="429"/>
                  </a:moveTo>
                  <a:lnTo>
                    <a:pt x="1563" y="475"/>
                  </a:lnTo>
                  <a:lnTo>
                    <a:pt x="1520" y="524"/>
                  </a:lnTo>
                  <a:lnTo>
                    <a:pt x="1481" y="578"/>
                  </a:lnTo>
                  <a:lnTo>
                    <a:pt x="1451" y="624"/>
                  </a:lnTo>
                  <a:lnTo>
                    <a:pt x="1428" y="666"/>
                  </a:lnTo>
                  <a:lnTo>
                    <a:pt x="1411" y="705"/>
                  </a:lnTo>
                  <a:lnTo>
                    <a:pt x="1401" y="730"/>
                  </a:lnTo>
                  <a:lnTo>
                    <a:pt x="1398" y="744"/>
                  </a:lnTo>
                  <a:lnTo>
                    <a:pt x="1401" y="751"/>
                  </a:lnTo>
                  <a:lnTo>
                    <a:pt x="1404" y="758"/>
                  </a:lnTo>
                  <a:lnTo>
                    <a:pt x="1408" y="765"/>
                  </a:lnTo>
                  <a:lnTo>
                    <a:pt x="1414" y="769"/>
                  </a:lnTo>
                  <a:lnTo>
                    <a:pt x="1421" y="769"/>
                  </a:lnTo>
                  <a:lnTo>
                    <a:pt x="1431" y="769"/>
                  </a:lnTo>
                  <a:lnTo>
                    <a:pt x="1441" y="769"/>
                  </a:lnTo>
                  <a:lnTo>
                    <a:pt x="1447" y="765"/>
                  </a:lnTo>
                  <a:lnTo>
                    <a:pt x="1454" y="762"/>
                  </a:lnTo>
                  <a:lnTo>
                    <a:pt x="1457" y="758"/>
                  </a:lnTo>
                  <a:lnTo>
                    <a:pt x="1461" y="751"/>
                  </a:lnTo>
                  <a:lnTo>
                    <a:pt x="1461" y="748"/>
                  </a:lnTo>
                  <a:lnTo>
                    <a:pt x="1477" y="712"/>
                  </a:lnTo>
                  <a:lnTo>
                    <a:pt x="1497" y="666"/>
                  </a:lnTo>
                  <a:lnTo>
                    <a:pt x="1527" y="620"/>
                  </a:lnTo>
                  <a:lnTo>
                    <a:pt x="1567" y="567"/>
                  </a:lnTo>
                  <a:lnTo>
                    <a:pt x="1616" y="514"/>
                  </a:lnTo>
                  <a:lnTo>
                    <a:pt x="1679" y="461"/>
                  </a:lnTo>
                  <a:lnTo>
                    <a:pt x="1759" y="415"/>
                  </a:lnTo>
                  <a:lnTo>
                    <a:pt x="1769" y="411"/>
                  </a:lnTo>
                  <a:lnTo>
                    <a:pt x="1775" y="404"/>
                  </a:lnTo>
                  <a:lnTo>
                    <a:pt x="1782" y="400"/>
                  </a:lnTo>
                  <a:lnTo>
                    <a:pt x="1785" y="397"/>
                  </a:lnTo>
                  <a:lnTo>
                    <a:pt x="1785" y="393"/>
                  </a:lnTo>
                  <a:lnTo>
                    <a:pt x="1785" y="386"/>
                  </a:lnTo>
                  <a:lnTo>
                    <a:pt x="1785" y="379"/>
                  </a:lnTo>
                  <a:lnTo>
                    <a:pt x="1782" y="372"/>
                  </a:lnTo>
                  <a:lnTo>
                    <a:pt x="1779" y="368"/>
                  </a:lnTo>
                  <a:lnTo>
                    <a:pt x="1775" y="365"/>
                  </a:lnTo>
                  <a:lnTo>
                    <a:pt x="1772" y="365"/>
                  </a:lnTo>
                  <a:lnTo>
                    <a:pt x="1716" y="333"/>
                  </a:lnTo>
                  <a:lnTo>
                    <a:pt x="1663" y="298"/>
                  </a:lnTo>
                  <a:lnTo>
                    <a:pt x="1606" y="252"/>
                  </a:lnTo>
                  <a:lnTo>
                    <a:pt x="1557" y="195"/>
                  </a:lnTo>
                  <a:lnTo>
                    <a:pt x="1507" y="120"/>
                  </a:lnTo>
                  <a:lnTo>
                    <a:pt x="1464" y="32"/>
                  </a:lnTo>
                  <a:lnTo>
                    <a:pt x="1461" y="21"/>
                  </a:lnTo>
                  <a:lnTo>
                    <a:pt x="1457" y="14"/>
                  </a:lnTo>
                  <a:lnTo>
                    <a:pt x="1451" y="11"/>
                  </a:lnTo>
                  <a:lnTo>
                    <a:pt x="1447" y="3"/>
                  </a:lnTo>
                  <a:lnTo>
                    <a:pt x="1438" y="3"/>
                  </a:lnTo>
                  <a:lnTo>
                    <a:pt x="1431" y="0"/>
                  </a:lnTo>
                  <a:lnTo>
                    <a:pt x="1421" y="3"/>
                  </a:lnTo>
                  <a:lnTo>
                    <a:pt x="1414" y="3"/>
                  </a:lnTo>
                  <a:lnTo>
                    <a:pt x="1408" y="7"/>
                  </a:lnTo>
                  <a:lnTo>
                    <a:pt x="1404" y="11"/>
                  </a:lnTo>
                  <a:lnTo>
                    <a:pt x="1401" y="18"/>
                  </a:lnTo>
                  <a:lnTo>
                    <a:pt x="1398" y="28"/>
                  </a:lnTo>
                  <a:lnTo>
                    <a:pt x="1401" y="42"/>
                  </a:lnTo>
                  <a:lnTo>
                    <a:pt x="1411" y="67"/>
                  </a:lnTo>
                  <a:lnTo>
                    <a:pt x="1428" y="103"/>
                  </a:lnTo>
                  <a:lnTo>
                    <a:pt x="1451" y="145"/>
                  </a:lnTo>
                  <a:lnTo>
                    <a:pt x="1481" y="195"/>
                  </a:lnTo>
                  <a:lnTo>
                    <a:pt x="1520" y="244"/>
                  </a:lnTo>
                  <a:lnTo>
                    <a:pt x="1563" y="294"/>
                  </a:lnTo>
                  <a:lnTo>
                    <a:pt x="1616" y="344"/>
                  </a:lnTo>
                  <a:lnTo>
                    <a:pt x="67" y="344"/>
                  </a:lnTo>
                  <a:lnTo>
                    <a:pt x="47" y="344"/>
                  </a:lnTo>
                  <a:lnTo>
                    <a:pt x="30" y="344"/>
                  </a:lnTo>
                  <a:lnTo>
                    <a:pt x="14" y="351"/>
                  </a:lnTo>
                  <a:lnTo>
                    <a:pt x="4" y="365"/>
                  </a:lnTo>
                  <a:lnTo>
                    <a:pt x="0" y="386"/>
                  </a:lnTo>
                  <a:lnTo>
                    <a:pt x="4" y="407"/>
                  </a:lnTo>
                  <a:lnTo>
                    <a:pt x="14" y="418"/>
                  </a:lnTo>
                  <a:lnTo>
                    <a:pt x="30" y="425"/>
                  </a:lnTo>
                  <a:lnTo>
                    <a:pt x="47" y="429"/>
                  </a:lnTo>
                  <a:lnTo>
                    <a:pt x="67" y="429"/>
                  </a:lnTo>
                  <a:lnTo>
                    <a:pt x="161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Freeform 56"/>
            <p:cNvSpPr>
              <a:spLocks/>
            </p:cNvSpPr>
            <p:nvPr/>
          </p:nvSpPr>
          <p:spPr bwMode="auto">
            <a:xfrm>
              <a:off x="7440866" y="3793769"/>
              <a:ext cx="227797" cy="230629"/>
            </a:xfrm>
            <a:custGeom>
              <a:avLst/>
              <a:gdLst/>
              <a:ahLst/>
              <a:cxnLst>
                <a:cxn ang="0">
                  <a:pos x="1192" y="184"/>
                </a:cxn>
                <a:cxn ang="0">
                  <a:pos x="1271" y="106"/>
                </a:cxn>
                <a:cxn ang="0">
                  <a:pos x="1344" y="74"/>
                </a:cxn>
                <a:cxn ang="0">
                  <a:pos x="1410" y="67"/>
                </a:cxn>
                <a:cxn ang="0">
                  <a:pos x="1423" y="60"/>
                </a:cxn>
                <a:cxn ang="0">
                  <a:pos x="1430" y="46"/>
                </a:cxn>
                <a:cxn ang="0">
                  <a:pos x="1433" y="32"/>
                </a:cxn>
                <a:cxn ang="0">
                  <a:pos x="1437" y="28"/>
                </a:cxn>
                <a:cxn ang="0">
                  <a:pos x="1430" y="10"/>
                </a:cxn>
                <a:cxn ang="0">
                  <a:pos x="1417" y="0"/>
                </a:cxn>
                <a:cxn ang="0">
                  <a:pos x="1327" y="3"/>
                </a:cxn>
                <a:cxn ang="0">
                  <a:pos x="1142" y="3"/>
                </a:cxn>
                <a:cxn ang="0">
                  <a:pos x="1039" y="0"/>
                </a:cxn>
                <a:cxn ang="0">
                  <a:pos x="1026" y="3"/>
                </a:cxn>
                <a:cxn ang="0">
                  <a:pos x="1016" y="10"/>
                </a:cxn>
                <a:cxn ang="0">
                  <a:pos x="1006" y="28"/>
                </a:cxn>
                <a:cxn ang="0">
                  <a:pos x="1006" y="53"/>
                </a:cxn>
                <a:cxn ang="0">
                  <a:pos x="1016" y="63"/>
                </a:cxn>
                <a:cxn ang="0">
                  <a:pos x="1033" y="67"/>
                </a:cxn>
                <a:cxn ang="0">
                  <a:pos x="1076" y="74"/>
                </a:cxn>
                <a:cxn ang="0">
                  <a:pos x="1125" y="109"/>
                </a:cxn>
                <a:cxn ang="0">
                  <a:pos x="1129" y="159"/>
                </a:cxn>
                <a:cxn ang="0">
                  <a:pos x="1112" y="202"/>
                </a:cxn>
                <a:cxn ang="0">
                  <a:pos x="1102" y="219"/>
                </a:cxn>
                <a:cxn ang="0">
                  <a:pos x="344" y="131"/>
                </a:cxn>
                <a:cxn ang="0">
                  <a:pos x="367" y="92"/>
                </a:cxn>
                <a:cxn ang="0">
                  <a:pos x="433" y="71"/>
                </a:cxn>
                <a:cxn ang="0">
                  <a:pos x="493" y="67"/>
                </a:cxn>
                <a:cxn ang="0">
                  <a:pos x="513" y="63"/>
                </a:cxn>
                <a:cxn ang="0">
                  <a:pos x="526" y="56"/>
                </a:cxn>
                <a:cxn ang="0">
                  <a:pos x="533" y="39"/>
                </a:cxn>
                <a:cxn ang="0">
                  <a:pos x="533" y="17"/>
                </a:cxn>
                <a:cxn ang="0">
                  <a:pos x="526" y="3"/>
                </a:cxn>
                <a:cxn ang="0">
                  <a:pos x="513" y="0"/>
                </a:cxn>
                <a:cxn ang="0">
                  <a:pos x="380" y="3"/>
                </a:cxn>
                <a:cxn ang="0">
                  <a:pos x="145" y="3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3" y="17"/>
                </a:cxn>
                <a:cxn ang="0">
                  <a:pos x="0" y="42"/>
                </a:cxn>
                <a:cxn ang="0">
                  <a:pos x="3" y="56"/>
                </a:cxn>
                <a:cxn ang="0">
                  <a:pos x="16" y="67"/>
                </a:cxn>
                <a:cxn ang="0">
                  <a:pos x="36" y="67"/>
                </a:cxn>
                <a:cxn ang="0">
                  <a:pos x="96" y="71"/>
                </a:cxn>
                <a:cxn ang="0">
                  <a:pos x="149" y="85"/>
                </a:cxn>
                <a:cxn ang="0">
                  <a:pos x="165" y="117"/>
                </a:cxn>
                <a:cxn ang="0">
                  <a:pos x="327" y="1470"/>
                </a:cxn>
                <a:cxn ang="0">
                  <a:pos x="337" y="1502"/>
                </a:cxn>
                <a:cxn ang="0">
                  <a:pos x="347" y="1520"/>
                </a:cxn>
                <a:cxn ang="0">
                  <a:pos x="370" y="1520"/>
                </a:cxn>
                <a:cxn ang="0">
                  <a:pos x="410" y="1506"/>
                </a:cxn>
                <a:cxn ang="0">
                  <a:pos x="1152" y="248"/>
                </a:cxn>
              </a:cxnLst>
              <a:rect l="0" t="0" r="r" b="b"/>
              <a:pathLst>
                <a:path w="1437" h="1520">
                  <a:moveTo>
                    <a:pt x="1152" y="248"/>
                  </a:moveTo>
                  <a:lnTo>
                    <a:pt x="1192" y="184"/>
                  </a:lnTo>
                  <a:lnTo>
                    <a:pt x="1231" y="138"/>
                  </a:lnTo>
                  <a:lnTo>
                    <a:pt x="1271" y="106"/>
                  </a:lnTo>
                  <a:lnTo>
                    <a:pt x="1307" y="88"/>
                  </a:lnTo>
                  <a:lnTo>
                    <a:pt x="1344" y="74"/>
                  </a:lnTo>
                  <a:lnTo>
                    <a:pt x="1377" y="71"/>
                  </a:lnTo>
                  <a:lnTo>
                    <a:pt x="1410" y="67"/>
                  </a:lnTo>
                  <a:lnTo>
                    <a:pt x="1417" y="63"/>
                  </a:lnTo>
                  <a:lnTo>
                    <a:pt x="1423" y="60"/>
                  </a:lnTo>
                  <a:lnTo>
                    <a:pt x="1427" y="53"/>
                  </a:lnTo>
                  <a:lnTo>
                    <a:pt x="1430" y="46"/>
                  </a:lnTo>
                  <a:lnTo>
                    <a:pt x="1433" y="39"/>
                  </a:lnTo>
                  <a:lnTo>
                    <a:pt x="1433" y="32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33" y="17"/>
                  </a:lnTo>
                  <a:lnTo>
                    <a:pt x="1430" y="10"/>
                  </a:lnTo>
                  <a:lnTo>
                    <a:pt x="1427" y="3"/>
                  </a:lnTo>
                  <a:lnTo>
                    <a:pt x="1417" y="0"/>
                  </a:lnTo>
                  <a:lnTo>
                    <a:pt x="1410" y="0"/>
                  </a:lnTo>
                  <a:lnTo>
                    <a:pt x="1327" y="3"/>
                  </a:lnTo>
                  <a:lnTo>
                    <a:pt x="1245" y="7"/>
                  </a:lnTo>
                  <a:lnTo>
                    <a:pt x="1142" y="3"/>
                  </a:lnTo>
                  <a:lnTo>
                    <a:pt x="1046" y="0"/>
                  </a:lnTo>
                  <a:lnTo>
                    <a:pt x="1039" y="0"/>
                  </a:lnTo>
                  <a:lnTo>
                    <a:pt x="1033" y="0"/>
                  </a:lnTo>
                  <a:lnTo>
                    <a:pt x="1026" y="3"/>
                  </a:lnTo>
                  <a:lnTo>
                    <a:pt x="1019" y="7"/>
                  </a:lnTo>
                  <a:lnTo>
                    <a:pt x="1016" y="10"/>
                  </a:lnTo>
                  <a:lnTo>
                    <a:pt x="1009" y="17"/>
                  </a:lnTo>
                  <a:lnTo>
                    <a:pt x="1006" y="28"/>
                  </a:lnTo>
                  <a:lnTo>
                    <a:pt x="1006" y="42"/>
                  </a:lnTo>
                  <a:lnTo>
                    <a:pt x="1006" y="53"/>
                  </a:lnTo>
                  <a:lnTo>
                    <a:pt x="1013" y="60"/>
                  </a:lnTo>
                  <a:lnTo>
                    <a:pt x="1016" y="63"/>
                  </a:lnTo>
                  <a:lnTo>
                    <a:pt x="1023" y="67"/>
                  </a:lnTo>
                  <a:lnTo>
                    <a:pt x="1033" y="67"/>
                  </a:lnTo>
                  <a:lnTo>
                    <a:pt x="1039" y="67"/>
                  </a:lnTo>
                  <a:lnTo>
                    <a:pt x="1076" y="74"/>
                  </a:lnTo>
                  <a:lnTo>
                    <a:pt x="1105" y="88"/>
                  </a:lnTo>
                  <a:lnTo>
                    <a:pt x="1125" y="109"/>
                  </a:lnTo>
                  <a:lnTo>
                    <a:pt x="1132" y="138"/>
                  </a:lnTo>
                  <a:lnTo>
                    <a:pt x="1129" y="159"/>
                  </a:lnTo>
                  <a:lnTo>
                    <a:pt x="1119" y="180"/>
                  </a:lnTo>
                  <a:lnTo>
                    <a:pt x="1112" y="202"/>
                  </a:lnTo>
                  <a:lnTo>
                    <a:pt x="1105" y="216"/>
                  </a:lnTo>
                  <a:lnTo>
                    <a:pt x="1102" y="219"/>
                  </a:lnTo>
                  <a:lnTo>
                    <a:pt x="483" y="1272"/>
                  </a:lnTo>
                  <a:lnTo>
                    <a:pt x="344" y="131"/>
                  </a:lnTo>
                  <a:lnTo>
                    <a:pt x="351" y="109"/>
                  </a:lnTo>
                  <a:lnTo>
                    <a:pt x="367" y="92"/>
                  </a:lnTo>
                  <a:lnTo>
                    <a:pt x="394" y="81"/>
                  </a:lnTo>
                  <a:lnTo>
                    <a:pt x="433" y="71"/>
                  </a:lnTo>
                  <a:lnTo>
                    <a:pt x="483" y="67"/>
                  </a:lnTo>
                  <a:lnTo>
                    <a:pt x="493" y="67"/>
                  </a:lnTo>
                  <a:lnTo>
                    <a:pt x="503" y="67"/>
                  </a:lnTo>
                  <a:lnTo>
                    <a:pt x="513" y="63"/>
                  </a:lnTo>
                  <a:lnTo>
                    <a:pt x="519" y="63"/>
                  </a:lnTo>
                  <a:lnTo>
                    <a:pt x="526" y="56"/>
                  </a:lnTo>
                  <a:lnTo>
                    <a:pt x="529" y="49"/>
                  </a:lnTo>
                  <a:lnTo>
                    <a:pt x="533" y="39"/>
                  </a:lnTo>
                  <a:lnTo>
                    <a:pt x="533" y="24"/>
                  </a:lnTo>
                  <a:lnTo>
                    <a:pt x="533" y="17"/>
                  </a:lnTo>
                  <a:lnTo>
                    <a:pt x="529" y="10"/>
                  </a:lnTo>
                  <a:lnTo>
                    <a:pt x="526" y="3"/>
                  </a:lnTo>
                  <a:lnTo>
                    <a:pt x="519" y="3"/>
                  </a:lnTo>
                  <a:lnTo>
                    <a:pt x="513" y="0"/>
                  </a:lnTo>
                  <a:lnTo>
                    <a:pt x="506" y="0"/>
                  </a:lnTo>
                  <a:lnTo>
                    <a:pt x="380" y="3"/>
                  </a:lnTo>
                  <a:lnTo>
                    <a:pt x="254" y="7"/>
                  </a:lnTo>
                  <a:lnTo>
                    <a:pt x="145" y="3"/>
                  </a:lnTo>
                  <a:lnTo>
                    <a:pt x="89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6" y="63"/>
                  </a:lnTo>
                  <a:lnTo>
                    <a:pt x="16" y="67"/>
                  </a:lnTo>
                  <a:lnTo>
                    <a:pt x="23" y="67"/>
                  </a:lnTo>
                  <a:lnTo>
                    <a:pt x="36" y="67"/>
                  </a:lnTo>
                  <a:lnTo>
                    <a:pt x="49" y="67"/>
                  </a:lnTo>
                  <a:lnTo>
                    <a:pt x="96" y="71"/>
                  </a:lnTo>
                  <a:lnTo>
                    <a:pt x="129" y="74"/>
                  </a:lnTo>
                  <a:lnTo>
                    <a:pt x="149" y="85"/>
                  </a:lnTo>
                  <a:lnTo>
                    <a:pt x="162" y="99"/>
                  </a:lnTo>
                  <a:lnTo>
                    <a:pt x="165" y="117"/>
                  </a:lnTo>
                  <a:lnTo>
                    <a:pt x="168" y="141"/>
                  </a:lnTo>
                  <a:lnTo>
                    <a:pt x="327" y="1470"/>
                  </a:lnTo>
                  <a:lnTo>
                    <a:pt x="331" y="1492"/>
                  </a:lnTo>
                  <a:lnTo>
                    <a:pt x="337" y="1502"/>
                  </a:lnTo>
                  <a:lnTo>
                    <a:pt x="341" y="1513"/>
                  </a:lnTo>
                  <a:lnTo>
                    <a:pt x="347" y="1520"/>
                  </a:lnTo>
                  <a:lnTo>
                    <a:pt x="357" y="1520"/>
                  </a:lnTo>
                  <a:lnTo>
                    <a:pt x="370" y="1520"/>
                  </a:lnTo>
                  <a:lnTo>
                    <a:pt x="394" y="1516"/>
                  </a:lnTo>
                  <a:lnTo>
                    <a:pt x="410" y="1506"/>
                  </a:lnTo>
                  <a:lnTo>
                    <a:pt x="427" y="1481"/>
                  </a:lnTo>
                  <a:lnTo>
                    <a:pt x="1152" y="24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4544" y="3605629"/>
            <a:ext cx="1248365" cy="187340"/>
            <a:chOff x="1802059" y="4807505"/>
            <a:chExt cx="1664486" cy="249787"/>
          </a:xfrm>
        </p:grpSpPr>
        <p:sp>
          <p:nvSpPr>
            <p:cNvPr id="26" name="Freeform 61"/>
            <p:cNvSpPr>
              <a:spLocks/>
            </p:cNvSpPr>
            <p:nvPr/>
          </p:nvSpPr>
          <p:spPr bwMode="auto">
            <a:xfrm>
              <a:off x="1802059" y="4807505"/>
              <a:ext cx="227973" cy="229689"/>
            </a:xfrm>
            <a:custGeom>
              <a:avLst/>
              <a:gdLst/>
              <a:ahLst/>
              <a:cxnLst>
                <a:cxn ang="0">
                  <a:pos x="1201" y="181"/>
                </a:cxn>
                <a:cxn ang="0">
                  <a:pos x="1279" y="105"/>
                </a:cxn>
                <a:cxn ang="0">
                  <a:pos x="1350" y="73"/>
                </a:cxn>
                <a:cxn ang="0">
                  <a:pos x="1417" y="65"/>
                </a:cxn>
                <a:cxn ang="0">
                  <a:pos x="1434" y="58"/>
                </a:cxn>
                <a:cxn ang="0">
                  <a:pos x="1441" y="40"/>
                </a:cxn>
                <a:cxn ang="0">
                  <a:pos x="1444" y="29"/>
                </a:cxn>
                <a:cxn ang="0">
                  <a:pos x="1441" y="15"/>
                </a:cxn>
                <a:cxn ang="0">
                  <a:pos x="1434" y="4"/>
                </a:cxn>
                <a:cxn ang="0">
                  <a:pos x="1417" y="0"/>
                </a:cxn>
                <a:cxn ang="0">
                  <a:pos x="1252" y="4"/>
                </a:cxn>
                <a:cxn ang="0">
                  <a:pos x="1052" y="0"/>
                </a:cxn>
                <a:cxn ang="0">
                  <a:pos x="1039" y="0"/>
                </a:cxn>
                <a:cxn ang="0">
                  <a:pos x="1028" y="4"/>
                </a:cxn>
                <a:cxn ang="0">
                  <a:pos x="1018" y="15"/>
                </a:cxn>
                <a:cxn ang="0">
                  <a:pos x="1011" y="40"/>
                </a:cxn>
                <a:cxn ang="0">
                  <a:pos x="1018" y="58"/>
                </a:cxn>
                <a:cxn ang="0">
                  <a:pos x="1032" y="65"/>
                </a:cxn>
                <a:cxn ang="0">
                  <a:pos x="1045" y="65"/>
                </a:cxn>
                <a:cxn ang="0">
                  <a:pos x="1113" y="87"/>
                </a:cxn>
                <a:cxn ang="0">
                  <a:pos x="1137" y="138"/>
                </a:cxn>
                <a:cxn ang="0">
                  <a:pos x="1126" y="181"/>
                </a:cxn>
                <a:cxn ang="0">
                  <a:pos x="1110" y="213"/>
                </a:cxn>
                <a:cxn ang="0">
                  <a:pos x="487" y="1271"/>
                </a:cxn>
                <a:cxn ang="0">
                  <a:pos x="355" y="109"/>
                </a:cxn>
                <a:cxn ang="0">
                  <a:pos x="399" y="80"/>
                </a:cxn>
                <a:cxn ang="0">
                  <a:pos x="487" y="65"/>
                </a:cxn>
                <a:cxn ang="0">
                  <a:pos x="507" y="65"/>
                </a:cxn>
                <a:cxn ang="0">
                  <a:pos x="524" y="62"/>
                </a:cxn>
                <a:cxn ang="0">
                  <a:pos x="535" y="47"/>
                </a:cxn>
                <a:cxn ang="0">
                  <a:pos x="538" y="22"/>
                </a:cxn>
                <a:cxn ang="0">
                  <a:pos x="535" y="8"/>
                </a:cxn>
                <a:cxn ang="0">
                  <a:pos x="524" y="0"/>
                </a:cxn>
                <a:cxn ang="0">
                  <a:pos x="511" y="0"/>
                </a:cxn>
                <a:cxn ang="0">
                  <a:pos x="261" y="4"/>
                </a:cxn>
                <a:cxn ang="0">
                  <a:pos x="95" y="0"/>
                </a:cxn>
                <a:cxn ang="0">
                  <a:pos x="34" y="0"/>
                </a:cxn>
                <a:cxn ang="0">
                  <a:pos x="20" y="0"/>
                </a:cxn>
                <a:cxn ang="0">
                  <a:pos x="10" y="8"/>
                </a:cxn>
                <a:cxn ang="0">
                  <a:pos x="3" y="26"/>
                </a:cxn>
                <a:cxn ang="0">
                  <a:pos x="3" y="51"/>
                </a:cxn>
                <a:cxn ang="0">
                  <a:pos x="10" y="62"/>
                </a:cxn>
                <a:cxn ang="0">
                  <a:pos x="27" y="65"/>
                </a:cxn>
                <a:cxn ang="0">
                  <a:pos x="51" y="65"/>
                </a:cxn>
                <a:cxn ang="0">
                  <a:pos x="132" y="73"/>
                </a:cxn>
                <a:cxn ang="0">
                  <a:pos x="166" y="98"/>
                </a:cxn>
                <a:cxn ang="0">
                  <a:pos x="173" y="141"/>
                </a:cxn>
                <a:cxn ang="0">
                  <a:pos x="335" y="1491"/>
                </a:cxn>
                <a:cxn ang="0">
                  <a:pos x="345" y="1512"/>
                </a:cxn>
                <a:cxn ang="0">
                  <a:pos x="362" y="1520"/>
                </a:cxn>
                <a:cxn ang="0">
                  <a:pos x="399" y="1516"/>
                </a:cxn>
                <a:cxn ang="0">
                  <a:pos x="430" y="1480"/>
                </a:cxn>
              </a:cxnLst>
              <a:rect l="0" t="0" r="r" b="b"/>
              <a:pathLst>
                <a:path w="1444" h="1520">
                  <a:moveTo>
                    <a:pt x="1157" y="246"/>
                  </a:moveTo>
                  <a:lnTo>
                    <a:pt x="1201" y="181"/>
                  </a:lnTo>
                  <a:lnTo>
                    <a:pt x="1238" y="138"/>
                  </a:lnTo>
                  <a:lnTo>
                    <a:pt x="1279" y="105"/>
                  </a:lnTo>
                  <a:lnTo>
                    <a:pt x="1316" y="87"/>
                  </a:lnTo>
                  <a:lnTo>
                    <a:pt x="1350" y="73"/>
                  </a:lnTo>
                  <a:lnTo>
                    <a:pt x="1384" y="69"/>
                  </a:lnTo>
                  <a:lnTo>
                    <a:pt x="1417" y="65"/>
                  </a:lnTo>
                  <a:lnTo>
                    <a:pt x="1427" y="62"/>
                  </a:lnTo>
                  <a:lnTo>
                    <a:pt x="1434" y="58"/>
                  </a:lnTo>
                  <a:lnTo>
                    <a:pt x="1438" y="51"/>
                  </a:lnTo>
                  <a:lnTo>
                    <a:pt x="1441" y="40"/>
                  </a:lnTo>
                  <a:lnTo>
                    <a:pt x="1441" y="33"/>
                  </a:lnTo>
                  <a:lnTo>
                    <a:pt x="1444" y="29"/>
                  </a:lnTo>
                  <a:lnTo>
                    <a:pt x="1444" y="26"/>
                  </a:lnTo>
                  <a:lnTo>
                    <a:pt x="1441" y="15"/>
                  </a:lnTo>
                  <a:lnTo>
                    <a:pt x="1438" y="8"/>
                  </a:lnTo>
                  <a:lnTo>
                    <a:pt x="1434" y="4"/>
                  </a:lnTo>
                  <a:lnTo>
                    <a:pt x="1427" y="0"/>
                  </a:lnTo>
                  <a:lnTo>
                    <a:pt x="1417" y="0"/>
                  </a:lnTo>
                  <a:lnTo>
                    <a:pt x="1336" y="4"/>
                  </a:lnTo>
                  <a:lnTo>
                    <a:pt x="1252" y="4"/>
                  </a:lnTo>
                  <a:lnTo>
                    <a:pt x="1150" y="4"/>
                  </a:lnTo>
                  <a:lnTo>
                    <a:pt x="1052" y="0"/>
                  </a:lnTo>
                  <a:lnTo>
                    <a:pt x="1045" y="0"/>
                  </a:lnTo>
                  <a:lnTo>
                    <a:pt x="1039" y="0"/>
                  </a:lnTo>
                  <a:lnTo>
                    <a:pt x="1035" y="0"/>
                  </a:lnTo>
                  <a:lnTo>
                    <a:pt x="1028" y="4"/>
                  </a:lnTo>
                  <a:lnTo>
                    <a:pt x="1022" y="8"/>
                  </a:lnTo>
                  <a:lnTo>
                    <a:pt x="1018" y="15"/>
                  </a:lnTo>
                  <a:lnTo>
                    <a:pt x="1015" y="26"/>
                  </a:lnTo>
                  <a:lnTo>
                    <a:pt x="1011" y="40"/>
                  </a:lnTo>
                  <a:lnTo>
                    <a:pt x="1015" y="51"/>
                  </a:lnTo>
                  <a:lnTo>
                    <a:pt x="1018" y="58"/>
                  </a:lnTo>
                  <a:lnTo>
                    <a:pt x="1025" y="62"/>
                  </a:lnTo>
                  <a:lnTo>
                    <a:pt x="1032" y="65"/>
                  </a:lnTo>
                  <a:lnTo>
                    <a:pt x="1039" y="65"/>
                  </a:lnTo>
                  <a:lnTo>
                    <a:pt x="1045" y="65"/>
                  </a:lnTo>
                  <a:lnTo>
                    <a:pt x="1082" y="73"/>
                  </a:lnTo>
                  <a:lnTo>
                    <a:pt x="1113" y="87"/>
                  </a:lnTo>
                  <a:lnTo>
                    <a:pt x="1130" y="109"/>
                  </a:lnTo>
                  <a:lnTo>
                    <a:pt x="1137" y="138"/>
                  </a:lnTo>
                  <a:lnTo>
                    <a:pt x="1133" y="159"/>
                  </a:lnTo>
                  <a:lnTo>
                    <a:pt x="1126" y="181"/>
                  </a:lnTo>
                  <a:lnTo>
                    <a:pt x="1120" y="199"/>
                  </a:lnTo>
                  <a:lnTo>
                    <a:pt x="1110" y="213"/>
                  </a:lnTo>
                  <a:lnTo>
                    <a:pt x="1106" y="221"/>
                  </a:lnTo>
                  <a:lnTo>
                    <a:pt x="487" y="1271"/>
                  </a:lnTo>
                  <a:lnTo>
                    <a:pt x="348" y="130"/>
                  </a:lnTo>
                  <a:lnTo>
                    <a:pt x="355" y="109"/>
                  </a:lnTo>
                  <a:lnTo>
                    <a:pt x="372" y="91"/>
                  </a:lnTo>
                  <a:lnTo>
                    <a:pt x="399" y="80"/>
                  </a:lnTo>
                  <a:lnTo>
                    <a:pt x="440" y="69"/>
                  </a:lnTo>
                  <a:lnTo>
                    <a:pt x="487" y="65"/>
                  </a:lnTo>
                  <a:lnTo>
                    <a:pt x="501" y="65"/>
                  </a:lnTo>
                  <a:lnTo>
                    <a:pt x="507" y="65"/>
                  </a:lnTo>
                  <a:lnTo>
                    <a:pt x="518" y="65"/>
                  </a:lnTo>
                  <a:lnTo>
                    <a:pt x="524" y="62"/>
                  </a:lnTo>
                  <a:lnTo>
                    <a:pt x="531" y="55"/>
                  </a:lnTo>
                  <a:lnTo>
                    <a:pt x="535" y="47"/>
                  </a:lnTo>
                  <a:lnTo>
                    <a:pt x="538" y="36"/>
                  </a:lnTo>
                  <a:lnTo>
                    <a:pt x="538" y="22"/>
                  </a:lnTo>
                  <a:lnTo>
                    <a:pt x="538" y="15"/>
                  </a:lnTo>
                  <a:lnTo>
                    <a:pt x="535" y="8"/>
                  </a:lnTo>
                  <a:lnTo>
                    <a:pt x="531" y="4"/>
                  </a:lnTo>
                  <a:lnTo>
                    <a:pt x="524" y="0"/>
                  </a:lnTo>
                  <a:lnTo>
                    <a:pt x="518" y="0"/>
                  </a:lnTo>
                  <a:lnTo>
                    <a:pt x="511" y="0"/>
                  </a:lnTo>
                  <a:lnTo>
                    <a:pt x="386" y="4"/>
                  </a:lnTo>
                  <a:lnTo>
                    <a:pt x="261" y="4"/>
                  </a:lnTo>
                  <a:lnTo>
                    <a:pt x="149" y="4"/>
                  </a:lnTo>
                  <a:lnTo>
                    <a:pt x="95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3" y="26"/>
                  </a:lnTo>
                  <a:lnTo>
                    <a:pt x="0" y="40"/>
                  </a:lnTo>
                  <a:lnTo>
                    <a:pt x="3" y="51"/>
                  </a:lnTo>
                  <a:lnTo>
                    <a:pt x="7" y="58"/>
                  </a:lnTo>
                  <a:lnTo>
                    <a:pt x="10" y="62"/>
                  </a:lnTo>
                  <a:lnTo>
                    <a:pt x="17" y="65"/>
                  </a:lnTo>
                  <a:lnTo>
                    <a:pt x="27" y="65"/>
                  </a:lnTo>
                  <a:lnTo>
                    <a:pt x="41" y="65"/>
                  </a:lnTo>
                  <a:lnTo>
                    <a:pt x="51" y="65"/>
                  </a:lnTo>
                  <a:lnTo>
                    <a:pt x="102" y="69"/>
                  </a:lnTo>
                  <a:lnTo>
                    <a:pt x="132" y="73"/>
                  </a:lnTo>
                  <a:lnTo>
                    <a:pt x="152" y="83"/>
                  </a:lnTo>
                  <a:lnTo>
                    <a:pt x="166" y="98"/>
                  </a:lnTo>
                  <a:lnTo>
                    <a:pt x="169" y="116"/>
                  </a:lnTo>
                  <a:lnTo>
                    <a:pt x="173" y="141"/>
                  </a:lnTo>
                  <a:lnTo>
                    <a:pt x="332" y="1469"/>
                  </a:lnTo>
                  <a:lnTo>
                    <a:pt x="335" y="1491"/>
                  </a:lnTo>
                  <a:lnTo>
                    <a:pt x="342" y="1502"/>
                  </a:lnTo>
                  <a:lnTo>
                    <a:pt x="345" y="1512"/>
                  </a:lnTo>
                  <a:lnTo>
                    <a:pt x="352" y="1516"/>
                  </a:lnTo>
                  <a:lnTo>
                    <a:pt x="362" y="1520"/>
                  </a:lnTo>
                  <a:lnTo>
                    <a:pt x="372" y="1520"/>
                  </a:lnTo>
                  <a:lnTo>
                    <a:pt x="399" y="1516"/>
                  </a:lnTo>
                  <a:lnTo>
                    <a:pt x="416" y="1505"/>
                  </a:lnTo>
                  <a:lnTo>
                    <a:pt x="430" y="1480"/>
                  </a:lnTo>
                  <a:lnTo>
                    <a:pt x="1157" y="246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2129967" y="4839692"/>
              <a:ext cx="212501" cy="217600"/>
            </a:xfrm>
            <a:custGeom>
              <a:avLst/>
              <a:gdLst/>
              <a:ahLst/>
              <a:cxnLst>
                <a:cxn ang="0">
                  <a:pos x="714" y="762"/>
                </a:cxn>
                <a:cxn ang="0">
                  <a:pos x="1278" y="762"/>
                </a:cxn>
                <a:cxn ang="0">
                  <a:pos x="1295" y="762"/>
                </a:cxn>
                <a:cxn ang="0">
                  <a:pos x="1316" y="762"/>
                </a:cxn>
                <a:cxn ang="0">
                  <a:pos x="1329" y="755"/>
                </a:cxn>
                <a:cxn ang="0">
                  <a:pos x="1343" y="740"/>
                </a:cxn>
                <a:cxn ang="0">
                  <a:pos x="1346" y="722"/>
                </a:cxn>
                <a:cxn ang="0">
                  <a:pos x="1343" y="700"/>
                </a:cxn>
                <a:cxn ang="0">
                  <a:pos x="1329" y="686"/>
                </a:cxn>
                <a:cxn ang="0">
                  <a:pos x="1316" y="679"/>
                </a:cxn>
                <a:cxn ang="0">
                  <a:pos x="1295" y="679"/>
                </a:cxn>
                <a:cxn ang="0">
                  <a:pos x="1278" y="679"/>
                </a:cxn>
                <a:cxn ang="0">
                  <a:pos x="714" y="679"/>
                </a:cxn>
                <a:cxn ang="0">
                  <a:pos x="714" y="72"/>
                </a:cxn>
                <a:cxn ang="0">
                  <a:pos x="714" y="54"/>
                </a:cxn>
                <a:cxn ang="0">
                  <a:pos x="714" y="36"/>
                </a:cxn>
                <a:cxn ang="0">
                  <a:pos x="707" y="18"/>
                </a:cxn>
                <a:cxn ang="0">
                  <a:pos x="693" y="8"/>
                </a:cxn>
                <a:cxn ang="0">
                  <a:pos x="673" y="0"/>
                </a:cxn>
                <a:cxn ang="0">
                  <a:pos x="653" y="8"/>
                </a:cxn>
                <a:cxn ang="0">
                  <a:pos x="643" y="18"/>
                </a:cxn>
                <a:cxn ang="0">
                  <a:pos x="636" y="36"/>
                </a:cxn>
                <a:cxn ang="0">
                  <a:pos x="632" y="54"/>
                </a:cxn>
                <a:cxn ang="0">
                  <a:pos x="632" y="72"/>
                </a:cxn>
                <a:cxn ang="0">
                  <a:pos x="632" y="679"/>
                </a:cxn>
                <a:cxn ang="0">
                  <a:pos x="68" y="679"/>
                </a:cxn>
                <a:cxn ang="0">
                  <a:pos x="51" y="679"/>
                </a:cxn>
                <a:cxn ang="0">
                  <a:pos x="30" y="679"/>
                </a:cxn>
                <a:cxn ang="0">
                  <a:pos x="17" y="686"/>
                </a:cxn>
                <a:cxn ang="0">
                  <a:pos x="7" y="700"/>
                </a:cxn>
                <a:cxn ang="0">
                  <a:pos x="0" y="722"/>
                </a:cxn>
                <a:cxn ang="0">
                  <a:pos x="7" y="740"/>
                </a:cxn>
                <a:cxn ang="0">
                  <a:pos x="17" y="755"/>
                </a:cxn>
                <a:cxn ang="0">
                  <a:pos x="30" y="762"/>
                </a:cxn>
                <a:cxn ang="0">
                  <a:pos x="51" y="762"/>
                </a:cxn>
                <a:cxn ang="0">
                  <a:pos x="68" y="762"/>
                </a:cxn>
                <a:cxn ang="0">
                  <a:pos x="632" y="762"/>
                </a:cxn>
                <a:cxn ang="0">
                  <a:pos x="632" y="1368"/>
                </a:cxn>
                <a:cxn ang="0">
                  <a:pos x="632" y="1386"/>
                </a:cxn>
                <a:cxn ang="0">
                  <a:pos x="636" y="1404"/>
                </a:cxn>
                <a:cxn ang="0">
                  <a:pos x="643" y="1422"/>
                </a:cxn>
                <a:cxn ang="0">
                  <a:pos x="653" y="1433"/>
                </a:cxn>
                <a:cxn ang="0">
                  <a:pos x="673" y="1440"/>
                </a:cxn>
                <a:cxn ang="0">
                  <a:pos x="693" y="1433"/>
                </a:cxn>
                <a:cxn ang="0">
                  <a:pos x="707" y="1422"/>
                </a:cxn>
                <a:cxn ang="0">
                  <a:pos x="714" y="1404"/>
                </a:cxn>
                <a:cxn ang="0">
                  <a:pos x="714" y="1386"/>
                </a:cxn>
                <a:cxn ang="0">
                  <a:pos x="714" y="1368"/>
                </a:cxn>
                <a:cxn ang="0">
                  <a:pos x="714" y="762"/>
                </a:cxn>
              </a:cxnLst>
              <a:rect l="0" t="0" r="r" b="b"/>
              <a:pathLst>
                <a:path w="1346" h="1440">
                  <a:moveTo>
                    <a:pt x="714" y="762"/>
                  </a:moveTo>
                  <a:lnTo>
                    <a:pt x="1278" y="762"/>
                  </a:lnTo>
                  <a:lnTo>
                    <a:pt x="1295" y="762"/>
                  </a:lnTo>
                  <a:lnTo>
                    <a:pt x="1316" y="762"/>
                  </a:lnTo>
                  <a:lnTo>
                    <a:pt x="1329" y="755"/>
                  </a:lnTo>
                  <a:lnTo>
                    <a:pt x="1343" y="740"/>
                  </a:lnTo>
                  <a:lnTo>
                    <a:pt x="1346" y="722"/>
                  </a:lnTo>
                  <a:lnTo>
                    <a:pt x="1343" y="700"/>
                  </a:lnTo>
                  <a:lnTo>
                    <a:pt x="1329" y="686"/>
                  </a:lnTo>
                  <a:lnTo>
                    <a:pt x="1316" y="679"/>
                  </a:lnTo>
                  <a:lnTo>
                    <a:pt x="1295" y="679"/>
                  </a:lnTo>
                  <a:lnTo>
                    <a:pt x="1278" y="679"/>
                  </a:lnTo>
                  <a:lnTo>
                    <a:pt x="714" y="679"/>
                  </a:lnTo>
                  <a:lnTo>
                    <a:pt x="714" y="72"/>
                  </a:lnTo>
                  <a:lnTo>
                    <a:pt x="714" y="54"/>
                  </a:lnTo>
                  <a:lnTo>
                    <a:pt x="714" y="36"/>
                  </a:lnTo>
                  <a:lnTo>
                    <a:pt x="707" y="18"/>
                  </a:lnTo>
                  <a:lnTo>
                    <a:pt x="693" y="8"/>
                  </a:lnTo>
                  <a:lnTo>
                    <a:pt x="673" y="0"/>
                  </a:lnTo>
                  <a:lnTo>
                    <a:pt x="653" y="8"/>
                  </a:lnTo>
                  <a:lnTo>
                    <a:pt x="643" y="18"/>
                  </a:lnTo>
                  <a:lnTo>
                    <a:pt x="636" y="36"/>
                  </a:lnTo>
                  <a:lnTo>
                    <a:pt x="632" y="54"/>
                  </a:lnTo>
                  <a:lnTo>
                    <a:pt x="632" y="72"/>
                  </a:lnTo>
                  <a:lnTo>
                    <a:pt x="632" y="679"/>
                  </a:lnTo>
                  <a:lnTo>
                    <a:pt x="68" y="679"/>
                  </a:lnTo>
                  <a:lnTo>
                    <a:pt x="51" y="679"/>
                  </a:lnTo>
                  <a:lnTo>
                    <a:pt x="30" y="679"/>
                  </a:lnTo>
                  <a:lnTo>
                    <a:pt x="17" y="686"/>
                  </a:lnTo>
                  <a:lnTo>
                    <a:pt x="7" y="700"/>
                  </a:lnTo>
                  <a:lnTo>
                    <a:pt x="0" y="722"/>
                  </a:lnTo>
                  <a:lnTo>
                    <a:pt x="7" y="740"/>
                  </a:lnTo>
                  <a:lnTo>
                    <a:pt x="17" y="755"/>
                  </a:lnTo>
                  <a:lnTo>
                    <a:pt x="30" y="762"/>
                  </a:lnTo>
                  <a:lnTo>
                    <a:pt x="51" y="762"/>
                  </a:lnTo>
                  <a:lnTo>
                    <a:pt x="68" y="762"/>
                  </a:lnTo>
                  <a:lnTo>
                    <a:pt x="632" y="762"/>
                  </a:lnTo>
                  <a:lnTo>
                    <a:pt x="632" y="1368"/>
                  </a:lnTo>
                  <a:lnTo>
                    <a:pt x="632" y="1386"/>
                  </a:lnTo>
                  <a:lnTo>
                    <a:pt x="636" y="1404"/>
                  </a:lnTo>
                  <a:lnTo>
                    <a:pt x="643" y="1422"/>
                  </a:lnTo>
                  <a:lnTo>
                    <a:pt x="653" y="1433"/>
                  </a:lnTo>
                  <a:lnTo>
                    <a:pt x="673" y="1440"/>
                  </a:lnTo>
                  <a:lnTo>
                    <a:pt x="693" y="1433"/>
                  </a:lnTo>
                  <a:lnTo>
                    <a:pt x="707" y="1422"/>
                  </a:lnTo>
                  <a:lnTo>
                    <a:pt x="714" y="1404"/>
                  </a:lnTo>
                  <a:lnTo>
                    <a:pt x="714" y="1386"/>
                  </a:lnTo>
                  <a:lnTo>
                    <a:pt x="714" y="1368"/>
                  </a:lnTo>
                  <a:lnTo>
                    <a:pt x="714" y="7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63"/>
            <p:cNvSpPr>
              <a:spLocks/>
            </p:cNvSpPr>
            <p:nvPr/>
          </p:nvSpPr>
          <p:spPr bwMode="auto">
            <a:xfrm>
              <a:off x="2449350" y="4807505"/>
              <a:ext cx="227341" cy="229689"/>
            </a:xfrm>
            <a:custGeom>
              <a:avLst/>
              <a:gdLst/>
              <a:ahLst/>
              <a:cxnLst>
                <a:cxn ang="0">
                  <a:pos x="1197" y="181"/>
                </a:cxn>
                <a:cxn ang="0">
                  <a:pos x="1275" y="105"/>
                </a:cxn>
                <a:cxn ang="0">
                  <a:pos x="1349" y="73"/>
                </a:cxn>
                <a:cxn ang="0">
                  <a:pos x="1413" y="65"/>
                </a:cxn>
                <a:cxn ang="0">
                  <a:pos x="1430" y="58"/>
                </a:cxn>
                <a:cxn ang="0">
                  <a:pos x="1437" y="40"/>
                </a:cxn>
                <a:cxn ang="0">
                  <a:pos x="1440" y="29"/>
                </a:cxn>
                <a:cxn ang="0">
                  <a:pos x="1440" y="15"/>
                </a:cxn>
                <a:cxn ang="0">
                  <a:pos x="1430" y="4"/>
                </a:cxn>
                <a:cxn ang="0">
                  <a:pos x="1413" y="0"/>
                </a:cxn>
                <a:cxn ang="0">
                  <a:pos x="1248" y="4"/>
                </a:cxn>
                <a:cxn ang="0">
                  <a:pos x="1048" y="0"/>
                </a:cxn>
                <a:cxn ang="0">
                  <a:pos x="1038" y="0"/>
                </a:cxn>
                <a:cxn ang="0">
                  <a:pos x="1024" y="4"/>
                </a:cxn>
                <a:cxn ang="0">
                  <a:pos x="1014" y="15"/>
                </a:cxn>
                <a:cxn ang="0">
                  <a:pos x="1011" y="40"/>
                </a:cxn>
                <a:cxn ang="0">
                  <a:pos x="1014" y="58"/>
                </a:cxn>
                <a:cxn ang="0">
                  <a:pos x="1028" y="65"/>
                </a:cxn>
                <a:cxn ang="0">
                  <a:pos x="1041" y="65"/>
                </a:cxn>
                <a:cxn ang="0">
                  <a:pos x="1109" y="87"/>
                </a:cxn>
                <a:cxn ang="0">
                  <a:pos x="1136" y="138"/>
                </a:cxn>
                <a:cxn ang="0">
                  <a:pos x="1126" y="181"/>
                </a:cxn>
                <a:cxn ang="0">
                  <a:pos x="1109" y="213"/>
                </a:cxn>
                <a:cxn ang="0">
                  <a:pos x="483" y="1271"/>
                </a:cxn>
                <a:cxn ang="0">
                  <a:pos x="351" y="109"/>
                </a:cxn>
                <a:cxn ang="0">
                  <a:pos x="399" y="80"/>
                </a:cxn>
                <a:cxn ang="0">
                  <a:pos x="487" y="65"/>
                </a:cxn>
                <a:cxn ang="0">
                  <a:pos x="507" y="65"/>
                </a:cxn>
                <a:cxn ang="0">
                  <a:pos x="524" y="62"/>
                </a:cxn>
                <a:cxn ang="0">
                  <a:pos x="534" y="47"/>
                </a:cxn>
                <a:cxn ang="0">
                  <a:pos x="537" y="22"/>
                </a:cxn>
                <a:cxn ang="0">
                  <a:pos x="534" y="8"/>
                </a:cxn>
                <a:cxn ang="0">
                  <a:pos x="520" y="0"/>
                </a:cxn>
                <a:cxn ang="0">
                  <a:pos x="510" y="0"/>
                </a:cxn>
                <a:cxn ang="0">
                  <a:pos x="260" y="4"/>
                </a:cxn>
                <a:cxn ang="0">
                  <a:pos x="91" y="0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10" y="8"/>
                </a:cxn>
                <a:cxn ang="0">
                  <a:pos x="0" y="26"/>
                </a:cxn>
                <a:cxn ang="0">
                  <a:pos x="0" y="51"/>
                </a:cxn>
                <a:cxn ang="0">
                  <a:pos x="10" y="62"/>
                </a:cxn>
                <a:cxn ang="0">
                  <a:pos x="27" y="65"/>
                </a:cxn>
                <a:cxn ang="0">
                  <a:pos x="50" y="65"/>
                </a:cxn>
                <a:cxn ang="0">
                  <a:pos x="131" y="73"/>
                </a:cxn>
                <a:cxn ang="0">
                  <a:pos x="162" y="98"/>
                </a:cxn>
                <a:cxn ang="0">
                  <a:pos x="172" y="141"/>
                </a:cxn>
                <a:cxn ang="0">
                  <a:pos x="334" y="1491"/>
                </a:cxn>
                <a:cxn ang="0">
                  <a:pos x="345" y="1512"/>
                </a:cxn>
                <a:cxn ang="0">
                  <a:pos x="361" y="1520"/>
                </a:cxn>
                <a:cxn ang="0">
                  <a:pos x="399" y="1516"/>
                </a:cxn>
                <a:cxn ang="0">
                  <a:pos x="429" y="1480"/>
                </a:cxn>
              </a:cxnLst>
              <a:rect l="0" t="0" r="r" b="b"/>
              <a:pathLst>
                <a:path w="1440" h="1520">
                  <a:moveTo>
                    <a:pt x="1156" y="246"/>
                  </a:moveTo>
                  <a:lnTo>
                    <a:pt x="1197" y="181"/>
                  </a:lnTo>
                  <a:lnTo>
                    <a:pt x="1237" y="138"/>
                  </a:lnTo>
                  <a:lnTo>
                    <a:pt x="1275" y="105"/>
                  </a:lnTo>
                  <a:lnTo>
                    <a:pt x="1312" y="87"/>
                  </a:lnTo>
                  <a:lnTo>
                    <a:pt x="1349" y="73"/>
                  </a:lnTo>
                  <a:lnTo>
                    <a:pt x="1383" y="69"/>
                  </a:lnTo>
                  <a:lnTo>
                    <a:pt x="1413" y="65"/>
                  </a:lnTo>
                  <a:lnTo>
                    <a:pt x="1423" y="62"/>
                  </a:lnTo>
                  <a:lnTo>
                    <a:pt x="1430" y="58"/>
                  </a:lnTo>
                  <a:lnTo>
                    <a:pt x="1437" y="51"/>
                  </a:lnTo>
                  <a:lnTo>
                    <a:pt x="1437" y="40"/>
                  </a:lnTo>
                  <a:lnTo>
                    <a:pt x="1440" y="33"/>
                  </a:lnTo>
                  <a:lnTo>
                    <a:pt x="1440" y="29"/>
                  </a:lnTo>
                  <a:lnTo>
                    <a:pt x="1440" y="26"/>
                  </a:lnTo>
                  <a:lnTo>
                    <a:pt x="1440" y="15"/>
                  </a:lnTo>
                  <a:lnTo>
                    <a:pt x="1437" y="8"/>
                  </a:lnTo>
                  <a:lnTo>
                    <a:pt x="1430" y="4"/>
                  </a:lnTo>
                  <a:lnTo>
                    <a:pt x="1423" y="0"/>
                  </a:lnTo>
                  <a:lnTo>
                    <a:pt x="1413" y="0"/>
                  </a:lnTo>
                  <a:lnTo>
                    <a:pt x="1332" y="4"/>
                  </a:lnTo>
                  <a:lnTo>
                    <a:pt x="1248" y="4"/>
                  </a:lnTo>
                  <a:lnTo>
                    <a:pt x="1150" y="4"/>
                  </a:lnTo>
                  <a:lnTo>
                    <a:pt x="1048" y="0"/>
                  </a:lnTo>
                  <a:lnTo>
                    <a:pt x="1045" y="0"/>
                  </a:lnTo>
                  <a:lnTo>
                    <a:pt x="1038" y="0"/>
                  </a:lnTo>
                  <a:lnTo>
                    <a:pt x="1031" y="0"/>
                  </a:lnTo>
                  <a:lnTo>
                    <a:pt x="1024" y="4"/>
                  </a:lnTo>
                  <a:lnTo>
                    <a:pt x="1021" y="8"/>
                  </a:lnTo>
                  <a:lnTo>
                    <a:pt x="1014" y="15"/>
                  </a:lnTo>
                  <a:lnTo>
                    <a:pt x="1011" y="26"/>
                  </a:lnTo>
                  <a:lnTo>
                    <a:pt x="1011" y="40"/>
                  </a:lnTo>
                  <a:lnTo>
                    <a:pt x="1011" y="51"/>
                  </a:lnTo>
                  <a:lnTo>
                    <a:pt x="1014" y="58"/>
                  </a:lnTo>
                  <a:lnTo>
                    <a:pt x="1021" y="62"/>
                  </a:lnTo>
                  <a:lnTo>
                    <a:pt x="1028" y="65"/>
                  </a:lnTo>
                  <a:lnTo>
                    <a:pt x="1035" y="65"/>
                  </a:lnTo>
                  <a:lnTo>
                    <a:pt x="1041" y="65"/>
                  </a:lnTo>
                  <a:lnTo>
                    <a:pt x="1082" y="73"/>
                  </a:lnTo>
                  <a:lnTo>
                    <a:pt x="1109" y="87"/>
                  </a:lnTo>
                  <a:lnTo>
                    <a:pt x="1129" y="109"/>
                  </a:lnTo>
                  <a:lnTo>
                    <a:pt x="1136" y="138"/>
                  </a:lnTo>
                  <a:lnTo>
                    <a:pt x="1133" y="159"/>
                  </a:lnTo>
                  <a:lnTo>
                    <a:pt x="1126" y="181"/>
                  </a:lnTo>
                  <a:lnTo>
                    <a:pt x="1116" y="199"/>
                  </a:lnTo>
                  <a:lnTo>
                    <a:pt x="1109" y="213"/>
                  </a:lnTo>
                  <a:lnTo>
                    <a:pt x="1106" y="221"/>
                  </a:lnTo>
                  <a:lnTo>
                    <a:pt x="483" y="1271"/>
                  </a:lnTo>
                  <a:lnTo>
                    <a:pt x="348" y="130"/>
                  </a:lnTo>
                  <a:lnTo>
                    <a:pt x="351" y="109"/>
                  </a:lnTo>
                  <a:lnTo>
                    <a:pt x="368" y="91"/>
                  </a:lnTo>
                  <a:lnTo>
                    <a:pt x="399" y="80"/>
                  </a:lnTo>
                  <a:lnTo>
                    <a:pt x="436" y="69"/>
                  </a:lnTo>
                  <a:lnTo>
                    <a:pt x="487" y="65"/>
                  </a:lnTo>
                  <a:lnTo>
                    <a:pt x="497" y="65"/>
                  </a:lnTo>
                  <a:lnTo>
                    <a:pt x="507" y="65"/>
                  </a:lnTo>
                  <a:lnTo>
                    <a:pt x="514" y="65"/>
                  </a:lnTo>
                  <a:lnTo>
                    <a:pt x="524" y="62"/>
                  </a:lnTo>
                  <a:lnTo>
                    <a:pt x="531" y="55"/>
                  </a:lnTo>
                  <a:lnTo>
                    <a:pt x="534" y="47"/>
                  </a:lnTo>
                  <a:lnTo>
                    <a:pt x="537" y="36"/>
                  </a:lnTo>
                  <a:lnTo>
                    <a:pt x="537" y="22"/>
                  </a:lnTo>
                  <a:lnTo>
                    <a:pt x="537" y="15"/>
                  </a:lnTo>
                  <a:lnTo>
                    <a:pt x="534" y="8"/>
                  </a:lnTo>
                  <a:lnTo>
                    <a:pt x="527" y="4"/>
                  </a:lnTo>
                  <a:lnTo>
                    <a:pt x="520" y="0"/>
                  </a:lnTo>
                  <a:lnTo>
                    <a:pt x="517" y="0"/>
                  </a:lnTo>
                  <a:lnTo>
                    <a:pt x="510" y="0"/>
                  </a:lnTo>
                  <a:lnTo>
                    <a:pt x="385" y="4"/>
                  </a:lnTo>
                  <a:lnTo>
                    <a:pt x="260" y="4"/>
                  </a:lnTo>
                  <a:lnTo>
                    <a:pt x="148" y="4"/>
                  </a:lnTo>
                  <a:lnTo>
                    <a:pt x="9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3" y="58"/>
                  </a:lnTo>
                  <a:lnTo>
                    <a:pt x="10" y="62"/>
                  </a:lnTo>
                  <a:lnTo>
                    <a:pt x="16" y="65"/>
                  </a:lnTo>
                  <a:lnTo>
                    <a:pt x="27" y="65"/>
                  </a:lnTo>
                  <a:lnTo>
                    <a:pt x="37" y="65"/>
                  </a:lnTo>
                  <a:lnTo>
                    <a:pt x="50" y="65"/>
                  </a:lnTo>
                  <a:lnTo>
                    <a:pt x="98" y="69"/>
                  </a:lnTo>
                  <a:lnTo>
                    <a:pt x="131" y="73"/>
                  </a:lnTo>
                  <a:lnTo>
                    <a:pt x="152" y="83"/>
                  </a:lnTo>
                  <a:lnTo>
                    <a:pt x="162" y="98"/>
                  </a:lnTo>
                  <a:lnTo>
                    <a:pt x="169" y="116"/>
                  </a:lnTo>
                  <a:lnTo>
                    <a:pt x="172" y="141"/>
                  </a:lnTo>
                  <a:lnTo>
                    <a:pt x="331" y="1469"/>
                  </a:lnTo>
                  <a:lnTo>
                    <a:pt x="334" y="1491"/>
                  </a:lnTo>
                  <a:lnTo>
                    <a:pt x="338" y="1502"/>
                  </a:lnTo>
                  <a:lnTo>
                    <a:pt x="345" y="1512"/>
                  </a:lnTo>
                  <a:lnTo>
                    <a:pt x="351" y="1516"/>
                  </a:lnTo>
                  <a:lnTo>
                    <a:pt x="361" y="1520"/>
                  </a:lnTo>
                  <a:lnTo>
                    <a:pt x="372" y="1520"/>
                  </a:lnTo>
                  <a:lnTo>
                    <a:pt x="399" y="1516"/>
                  </a:lnTo>
                  <a:lnTo>
                    <a:pt x="412" y="1505"/>
                  </a:lnTo>
                  <a:lnTo>
                    <a:pt x="429" y="1480"/>
                  </a:lnTo>
                  <a:lnTo>
                    <a:pt x="1156" y="246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>
              <a:off x="2794783" y="4890465"/>
              <a:ext cx="283072" cy="116205"/>
            </a:xfrm>
            <a:custGeom>
              <a:avLst/>
              <a:gdLst/>
              <a:ahLst/>
              <a:cxnLst>
                <a:cxn ang="0">
                  <a:pos x="1563" y="480"/>
                </a:cxn>
                <a:cxn ang="0">
                  <a:pos x="1475" y="595"/>
                </a:cxn>
                <a:cxn ang="0">
                  <a:pos x="1421" y="693"/>
                </a:cxn>
                <a:cxn ang="0">
                  <a:pos x="1404" y="743"/>
                </a:cxn>
                <a:cxn ang="0">
                  <a:pos x="1410" y="758"/>
                </a:cxn>
                <a:cxn ang="0">
                  <a:pos x="1421" y="765"/>
                </a:cxn>
                <a:cxn ang="0">
                  <a:pos x="1434" y="769"/>
                </a:cxn>
                <a:cxn ang="0">
                  <a:pos x="1454" y="765"/>
                </a:cxn>
                <a:cxn ang="0">
                  <a:pos x="1461" y="758"/>
                </a:cxn>
                <a:cxn ang="0">
                  <a:pos x="1468" y="747"/>
                </a:cxn>
                <a:cxn ang="0">
                  <a:pos x="1505" y="668"/>
                </a:cxn>
                <a:cxn ang="0">
                  <a:pos x="1573" y="566"/>
                </a:cxn>
                <a:cxn ang="0">
                  <a:pos x="1684" y="462"/>
                </a:cxn>
                <a:cxn ang="0">
                  <a:pos x="1776" y="408"/>
                </a:cxn>
                <a:cxn ang="0">
                  <a:pos x="1786" y="400"/>
                </a:cxn>
                <a:cxn ang="0">
                  <a:pos x="1793" y="390"/>
                </a:cxn>
                <a:cxn ang="0">
                  <a:pos x="1793" y="375"/>
                </a:cxn>
                <a:cxn ang="0">
                  <a:pos x="1786" y="364"/>
                </a:cxn>
                <a:cxn ang="0">
                  <a:pos x="1779" y="364"/>
                </a:cxn>
                <a:cxn ang="0">
                  <a:pos x="1667" y="296"/>
                </a:cxn>
                <a:cxn ang="0">
                  <a:pos x="1563" y="191"/>
                </a:cxn>
                <a:cxn ang="0">
                  <a:pos x="1468" y="29"/>
                </a:cxn>
                <a:cxn ang="0">
                  <a:pos x="1461" y="14"/>
                </a:cxn>
                <a:cxn ang="0">
                  <a:pos x="1451" y="4"/>
                </a:cxn>
                <a:cxn ang="0">
                  <a:pos x="1434" y="0"/>
                </a:cxn>
                <a:cxn ang="0">
                  <a:pos x="1421" y="4"/>
                </a:cxn>
                <a:cxn ang="0">
                  <a:pos x="1410" y="11"/>
                </a:cxn>
                <a:cxn ang="0">
                  <a:pos x="1404" y="25"/>
                </a:cxn>
                <a:cxn ang="0">
                  <a:pos x="1421" y="76"/>
                </a:cxn>
                <a:cxn ang="0">
                  <a:pos x="1475" y="173"/>
                </a:cxn>
                <a:cxn ang="0">
                  <a:pos x="1563" y="289"/>
                </a:cxn>
                <a:cxn ang="0">
                  <a:pos x="68" y="343"/>
                </a:cxn>
                <a:cxn ang="0">
                  <a:pos x="30" y="343"/>
                </a:cxn>
                <a:cxn ang="0">
                  <a:pos x="7" y="364"/>
                </a:cxn>
                <a:cxn ang="0">
                  <a:pos x="7" y="404"/>
                </a:cxn>
                <a:cxn ang="0">
                  <a:pos x="30" y="426"/>
                </a:cxn>
                <a:cxn ang="0">
                  <a:pos x="68" y="426"/>
                </a:cxn>
              </a:cxnLst>
              <a:rect l="0" t="0" r="r" b="b"/>
              <a:pathLst>
                <a:path w="1793" h="769">
                  <a:moveTo>
                    <a:pt x="1623" y="426"/>
                  </a:moveTo>
                  <a:lnTo>
                    <a:pt x="1563" y="480"/>
                  </a:lnTo>
                  <a:lnTo>
                    <a:pt x="1512" y="538"/>
                  </a:lnTo>
                  <a:lnTo>
                    <a:pt x="1475" y="595"/>
                  </a:lnTo>
                  <a:lnTo>
                    <a:pt x="1441" y="649"/>
                  </a:lnTo>
                  <a:lnTo>
                    <a:pt x="1421" y="693"/>
                  </a:lnTo>
                  <a:lnTo>
                    <a:pt x="1407" y="725"/>
                  </a:lnTo>
                  <a:lnTo>
                    <a:pt x="1404" y="743"/>
                  </a:lnTo>
                  <a:lnTo>
                    <a:pt x="1407" y="751"/>
                  </a:lnTo>
                  <a:lnTo>
                    <a:pt x="1410" y="758"/>
                  </a:lnTo>
                  <a:lnTo>
                    <a:pt x="1414" y="761"/>
                  </a:lnTo>
                  <a:lnTo>
                    <a:pt x="1421" y="765"/>
                  </a:lnTo>
                  <a:lnTo>
                    <a:pt x="1427" y="769"/>
                  </a:lnTo>
                  <a:lnTo>
                    <a:pt x="1434" y="769"/>
                  </a:lnTo>
                  <a:lnTo>
                    <a:pt x="1444" y="769"/>
                  </a:lnTo>
                  <a:lnTo>
                    <a:pt x="1454" y="765"/>
                  </a:lnTo>
                  <a:lnTo>
                    <a:pt x="1458" y="761"/>
                  </a:lnTo>
                  <a:lnTo>
                    <a:pt x="1461" y="758"/>
                  </a:lnTo>
                  <a:lnTo>
                    <a:pt x="1464" y="751"/>
                  </a:lnTo>
                  <a:lnTo>
                    <a:pt x="1468" y="747"/>
                  </a:lnTo>
                  <a:lnTo>
                    <a:pt x="1481" y="711"/>
                  </a:lnTo>
                  <a:lnTo>
                    <a:pt x="1505" y="668"/>
                  </a:lnTo>
                  <a:lnTo>
                    <a:pt x="1532" y="617"/>
                  </a:lnTo>
                  <a:lnTo>
                    <a:pt x="1573" y="566"/>
                  </a:lnTo>
                  <a:lnTo>
                    <a:pt x="1623" y="512"/>
                  </a:lnTo>
                  <a:lnTo>
                    <a:pt x="1684" y="462"/>
                  </a:lnTo>
                  <a:lnTo>
                    <a:pt x="1766" y="415"/>
                  </a:lnTo>
                  <a:lnTo>
                    <a:pt x="1776" y="408"/>
                  </a:lnTo>
                  <a:lnTo>
                    <a:pt x="1782" y="404"/>
                  </a:lnTo>
                  <a:lnTo>
                    <a:pt x="1786" y="400"/>
                  </a:lnTo>
                  <a:lnTo>
                    <a:pt x="1789" y="397"/>
                  </a:lnTo>
                  <a:lnTo>
                    <a:pt x="1793" y="390"/>
                  </a:lnTo>
                  <a:lnTo>
                    <a:pt x="1793" y="386"/>
                  </a:lnTo>
                  <a:lnTo>
                    <a:pt x="1793" y="375"/>
                  </a:lnTo>
                  <a:lnTo>
                    <a:pt x="1789" y="372"/>
                  </a:lnTo>
                  <a:lnTo>
                    <a:pt x="1786" y="364"/>
                  </a:lnTo>
                  <a:lnTo>
                    <a:pt x="1779" y="364"/>
                  </a:lnTo>
                  <a:lnTo>
                    <a:pt x="1779" y="364"/>
                  </a:lnTo>
                  <a:lnTo>
                    <a:pt x="1722" y="332"/>
                  </a:lnTo>
                  <a:lnTo>
                    <a:pt x="1667" y="296"/>
                  </a:lnTo>
                  <a:lnTo>
                    <a:pt x="1613" y="253"/>
                  </a:lnTo>
                  <a:lnTo>
                    <a:pt x="1563" y="191"/>
                  </a:lnTo>
                  <a:lnTo>
                    <a:pt x="1512" y="119"/>
                  </a:lnTo>
                  <a:lnTo>
                    <a:pt x="1468" y="29"/>
                  </a:lnTo>
                  <a:lnTo>
                    <a:pt x="1464" y="22"/>
                  </a:lnTo>
                  <a:lnTo>
                    <a:pt x="1461" y="14"/>
                  </a:lnTo>
                  <a:lnTo>
                    <a:pt x="1458" y="7"/>
                  </a:lnTo>
                  <a:lnTo>
                    <a:pt x="1451" y="4"/>
                  </a:lnTo>
                  <a:lnTo>
                    <a:pt x="1444" y="0"/>
                  </a:lnTo>
                  <a:lnTo>
                    <a:pt x="1434" y="0"/>
                  </a:lnTo>
                  <a:lnTo>
                    <a:pt x="1427" y="0"/>
                  </a:lnTo>
                  <a:lnTo>
                    <a:pt x="1421" y="4"/>
                  </a:lnTo>
                  <a:lnTo>
                    <a:pt x="1414" y="7"/>
                  </a:lnTo>
                  <a:lnTo>
                    <a:pt x="1410" y="11"/>
                  </a:lnTo>
                  <a:lnTo>
                    <a:pt x="1407" y="18"/>
                  </a:lnTo>
                  <a:lnTo>
                    <a:pt x="1404" y="25"/>
                  </a:lnTo>
                  <a:lnTo>
                    <a:pt x="1407" y="43"/>
                  </a:lnTo>
                  <a:lnTo>
                    <a:pt x="1421" y="76"/>
                  </a:lnTo>
                  <a:lnTo>
                    <a:pt x="1441" y="119"/>
                  </a:lnTo>
                  <a:lnTo>
                    <a:pt x="1475" y="173"/>
                  </a:lnTo>
                  <a:lnTo>
                    <a:pt x="1512" y="231"/>
                  </a:lnTo>
                  <a:lnTo>
                    <a:pt x="1563" y="289"/>
                  </a:lnTo>
                  <a:lnTo>
                    <a:pt x="1623" y="343"/>
                  </a:lnTo>
                  <a:lnTo>
                    <a:pt x="68" y="343"/>
                  </a:lnTo>
                  <a:lnTo>
                    <a:pt x="51" y="343"/>
                  </a:lnTo>
                  <a:lnTo>
                    <a:pt x="30" y="343"/>
                  </a:lnTo>
                  <a:lnTo>
                    <a:pt x="17" y="350"/>
                  </a:lnTo>
                  <a:lnTo>
                    <a:pt x="7" y="364"/>
                  </a:lnTo>
                  <a:lnTo>
                    <a:pt x="0" y="386"/>
                  </a:lnTo>
                  <a:lnTo>
                    <a:pt x="7" y="404"/>
                  </a:lnTo>
                  <a:lnTo>
                    <a:pt x="17" y="419"/>
                  </a:lnTo>
                  <a:lnTo>
                    <a:pt x="30" y="426"/>
                  </a:lnTo>
                  <a:lnTo>
                    <a:pt x="51" y="426"/>
                  </a:lnTo>
                  <a:lnTo>
                    <a:pt x="68" y="426"/>
                  </a:lnTo>
                  <a:lnTo>
                    <a:pt x="1623" y="4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3197367" y="4807505"/>
              <a:ext cx="269178" cy="222587"/>
            </a:xfrm>
            <a:custGeom>
              <a:avLst/>
              <a:gdLst/>
              <a:ahLst/>
              <a:cxnLst>
                <a:cxn ang="0">
                  <a:pos x="1492" y="94"/>
                </a:cxn>
                <a:cxn ang="0">
                  <a:pos x="1634" y="65"/>
                </a:cxn>
                <a:cxn ang="0">
                  <a:pos x="1705" y="22"/>
                </a:cxn>
                <a:cxn ang="0">
                  <a:pos x="1688" y="0"/>
                </a:cxn>
                <a:cxn ang="0">
                  <a:pos x="1631" y="0"/>
                </a:cxn>
                <a:cxn ang="0">
                  <a:pos x="1417" y="4"/>
                </a:cxn>
                <a:cxn ang="0">
                  <a:pos x="1201" y="0"/>
                </a:cxn>
                <a:cxn ang="0">
                  <a:pos x="1137" y="0"/>
                </a:cxn>
                <a:cxn ang="0">
                  <a:pos x="1120" y="29"/>
                </a:cxn>
                <a:cxn ang="0">
                  <a:pos x="1174" y="65"/>
                </a:cxn>
                <a:cxn ang="0">
                  <a:pos x="1275" y="73"/>
                </a:cxn>
                <a:cxn ang="0">
                  <a:pos x="1306" y="109"/>
                </a:cxn>
                <a:cxn ang="0">
                  <a:pos x="1296" y="145"/>
                </a:cxn>
                <a:cxn ang="0">
                  <a:pos x="687" y="130"/>
                </a:cxn>
                <a:cxn ang="0">
                  <a:pos x="785" y="69"/>
                </a:cxn>
                <a:cxn ang="0">
                  <a:pos x="913" y="47"/>
                </a:cxn>
                <a:cxn ang="0">
                  <a:pos x="907" y="4"/>
                </a:cxn>
                <a:cxn ang="0">
                  <a:pos x="890" y="0"/>
                </a:cxn>
                <a:cxn ang="0">
                  <a:pos x="673" y="4"/>
                </a:cxn>
                <a:cxn ang="0">
                  <a:pos x="470" y="0"/>
                </a:cxn>
                <a:cxn ang="0">
                  <a:pos x="355" y="0"/>
                </a:cxn>
                <a:cxn ang="0">
                  <a:pos x="335" y="18"/>
                </a:cxn>
                <a:cxn ang="0">
                  <a:pos x="355" y="65"/>
                </a:cxn>
                <a:cxn ang="0">
                  <a:pos x="464" y="69"/>
                </a:cxn>
                <a:cxn ang="0">
                  <a:pos x="518" y="105"/>
                </a:cxn>
                <a:cxn ang="0">
                  <a:pos x="514" y="134"/>
                </a:cxn>
                <a:cxn ang="0">
                  <a:pos x="223" y="1361"/>
                </a:cxn>
                <a:cxn ang="0">
                  <a:pos x="115" y="1404"/>
                </a:cxn>
                <a:cxn ang="0">
                  <a:pos x="4" y="1422"/>
                </a:cxn>
                <a:cxn ang="0">
                  <a:pos x="10" y="1469"/>
                </a:cxn>
                <a:cxn ang="0">
                  <a:pos x="31" y="1473"/>
                </a:cxn>
                <a:cxn ang="0">
                  <a:pos x="244" y="1466"/>
                </a:cxn>
                <a:cxn ang="0">
                  <a:pos x="548" y="1473"/>
                </a:cxn>
                <a:cxn ang="0">
                  <a:pos x="572" y="1466"/>
                </a:cxn>
                <a:cxn ang="0">
                  <a:pos x="589" y="1429"/>
                </a:cxn>
                <a:cxn ang="0">
                  <a:pos x="487" y="1404"/>
                </a:cxn>
                <a:cxn ang="0">
                  <a:pos x="399" y="1368"/>
                </a:cxn>
                <a:cxn ang="0">
                  <a:pos x="541" y="740"/>
                </a:cxn>
                <a:cxn ang="0">
                  <a:pos x="1072" y="1112"/>
                </a:cxn>
                <a:cxn ang="0">
                  <a:pos x="1022" y="1336"/>
                </a:cxn>
                <a:cxn ang="0">
                  <a:pos x="900" y="1404"/>
                </a:cxn>
                <a:cxn ang="0">
                  <a:pos x="809" y="1408"/>
                </a:cxn>
                <a:cxn ang="0">
                  <a:pos x="788" y="1433"/>
                </a:cxn>
                <a:cxn ang="0">
                  <a:pos x="798" y="1469"/>
                </a:cxn>
                <a:cxn ang="0">
                  <a:pos x="815" y="1473"/>
                </a:cxn>
                <a:cxn ang="0">
                  <a:pos x="1028" y="1466"/>
                </a:cxn>
                <a:cxn ang="0">
                  <a:pos x="1333" y="1473"/>
                </a:cxn>
                <a:cxn ang="0">
                  <a:pos x="1360" y="1466"/>
                </a:cxn>
                <a:cxn ang="0">
                  <a:pos x="1374" y="1429"/>
                </a:cxn>
                <a:cxn ang="0">
                  <a:pos x="1275" y="1404"/>
                </a:cxn>
                <a:cxn ang="0">
                  <a:pos x="1187" y="1368"/>
                </a:cxn>
                <a:cxn ang="0">
                  <a:pos x="1465" y="166"/>
                </a:cxn>
              </a:cxnLst>
              <a:rect l="0" t="0" r="r" b="b"/>
              <a:pathLst>
                <a:path w="1705" h="1473">
                  <a:moveTo>
                    <a:pt x="1465" y="166"/>
                  </a:moveTo>
                  <a:lnTo>
                    <a:pt x="1472" y="134"/>
                  </a:lnTo>
                  <a:lnTo>
                    <a:pt x="1482" y="112"/>
                  </a:lnTo>
                  <a:lnTo>
                    <a:pt x="1492" y="94"/>
                  </a:lnTo>
                  <a:lnTo>
                    <a:pt x="1512" y="80"/>
                  </a:lnTo>
                  <a:lnTo>
                    <a:pt x="1539" y="73"/>
                  </a:lnTo>
                  <a:lnTo>
                    <a:pt x="1580" y="69"/>
                  </a:lnTo>
                  <a:lnTo>
                    <a:pt x="1634" y="65"/>
                  </a:lnTo>
                  <a:lnTo>
                    <a:pt x="1668" y="65"/>
                  </a:lnTo>
                  <a:lnTo>
                    <a:pt x="1688" y="62"/>
                  </a:lnTo>
                  <a:lnTo>
                    <a:pt x="1702" y="47"/>
                  </a:lnTo>
                  <a:lnTo>
                    <a:pt x="1705" y="22"/>
                  </a:lnTo>
                  <a:lnTo>
                    <a:pt x="1702" y="15"/>
                  </a:lnTo>
                  <a:lnTo>
                    <a:pt x="1698" y="8"/>
                  </a:lnTo>
                  <a:lnTo>
                    <a:pt x="1695" y="4"/>
                  </a:lnTo>
                  <a:lnTo>
                    <a:pt x="1688" y="0"/>
                  </a:lnTo>
                  <a:lnTo>
                    <a:pt x="1685" y="0"/>
                  </a:lnTo>
                  <a:lnTo>
                    <a:pt x="1678" y="0"/>
                  </a:lnTo>
                  <a:lnTo>
                    <a:pt x="1675" y="0"/>
                  </a:lnTo>
                  <a:lnTo>
                    <a:pt x="1631" y="0"/>
                  </a:lnTo>
                  <a:lnTo>
                    <a:pt x="1576" y="0"/>
                  </a:lnTo>
                  <a:lnTo>
                    <a:pt x="1516" y="4"/>
                  </a:lnTo>
                  <a:lnTo>
                    <a:pt x="1458" y="4"/>
                  </a:lnTo>
                  <a:lnTo>
                    <a:pt x="1417" y="4"/>
                  </a:lnTo>
                  <a:lnTo>
                    <a:pt x="1374" y="4"/>
                  </a:lnTo>
                  <a:lnTo>
                    <a:pt x="1316" y="4"/>
                  </a:lnTo>
                  <a:lnTo>
                    <a:pt x="1255" y="0"/>
                  </a:lnTo>
                  <a:lnTo>
                    <a:pt x="1201" y="0"/>
                  </a:lnTo>
                  <a:lnTo>
                    <a:pt x="1157" y="0"/>
                  </a:lnTo>
                  <a:lnTo>
                    <a:pt x="1150" y="0"/>
                  </a:lnTo>
                  <a:lnTo>
                    <a:pt x="1143" y="0"/>
                  </a:lnTo>
                  <a:lnTo>
                    <a:pt x="1137" y="0"/>
                  </a:lnTo>
                  <a:lnTo>
                    <a:pt x="1130" y="4"/>
                  </a:lnTo>
                  <a:lnTo>
                    <a:pt x="1127" y="11"/>
                  </a:lnTo>
                  <a:lnTo>
                    <a:pt x="1120" y="18"/>
                  </a:lnTo>
                  <a:lnTo>
                    <a:pt x="1120" y="29"/>
                  </a:lnTo>
                  <a:lnTo>
                    <a:pt x="1116" y="44"/>
                  </a:lnTo>
                  <a:lnTo>
                    <a:pt x="1123" y="58"/>
                  </a:lnTo>
                  <a:lnTo>
                    <a:pt x="1143" y="65"/>
                  </a:lnTo>
                  <a:lnTo>
                    <a:pt x="1174" y="65"/>
                  </a:lnTo>
                  <a:lnTo>
                    <a:pt x="1187" y="65"/>
                  </a:lnTo>
                  <a:lnTo>
                    <a:pt x="1218" y="69"/>
                  </a:lnTo>
                  <a:lnTo>
                    <a:pt x="1252" y="69"/>
                  </a:lnTo>
                  <a:lnTo>
                    <a:pt x="1275" y="73"/>
                  </a:lnTo>
                  <a:lnTo>
                    <a:pt x="1292" y="80"/>
                  </a:lnTo>
                  <a:lnTo>
                    <a:pt x="1302" y="87"/>
                  </a:lnTo>
                  <a:lnTo>
                    <a:pt x="1306" y="105"/>
                  </a:lnTo>
                  <a:lnTo>
                    <a:pt x="1306" y="109"/>
                  </a:lnTo>
                  <a:lnTo>
                    <a:pt x="1302" y="116"/>
                  </a:lnTo>
                  <a:lnTo>
                    <a:pt x="1302" y="123"/>
                  </a:lnTo>
                  <a:lnTo>
                    <a:pt x="1299" y="130"/>
                  </a:lnTo>
                  <a:lnTo>
                    <a:pt x="1296" y="145"/>
                  </a:lnTo>
                  <a:lnTo>
                    <a:pt x="1177" y="672"/>
                  </a:lnTo>
                  <a:lnTo>
                    <a:pt x="558" y="672"/>
                  </a:lnTo>
                  <a:lnTo>
                    <a:pt x="680" y="166"/>
                  </a:lnTo>
                  <a:lnTo>
                    <a:pt x="687" y="130"/>
                  </a:lnTo>
                  <a:lnTo>
                    <a:pt x="697" y="105"/>
                  </a:lnTo>
                  <a:lnTo>
                    <a:pt x="714" y="87"/>
                  </a:lnTo>
                  <a:lnTo>
                    <a:pt x="744" y="76"/>
                  </a:lnTo>
                  <a:lnTo>
                    <a:pt x="785" y="69"/>
                  </a:lnTo>
                  <a:lnTo>
                    <a:pt x="849" y="65"/>
                  </a:lnTo>
                  <a:lnTo>
                    <a:pt x="880" y="65"/>
                  </a:lnTo>
                  <a:lnTo>
                    <a:pt x="903" y="62"/>
                  </a:lnTo>
                  <a:lnTo>
                    <a:pt x="913" y="47"/>
                  </a:lnTo>
                  <a:lnTo>
                    <a:pt x="917" y="22"/>
                  </a:lnTo>
                  <a:lnTo>
                    <a:pt x="917" y="15"/>
                  </a:lnTo>
                  <a:lnTo>
                    <a:pt x="913" y="8"/>
                  </a:lnTo>
                  <a:lnTo>
                    <a:pt x="907" y="4"/>
                  </a:lnTo>
                  <a:lnTo>
                    <a:pt x="903" y="0"/>
                  </a:lnTo>
                  <a:lnTo>
                    <a:pt x="897" y="0"/>
                  </a:lnTo>
                  <a:lnTo>
                    <a:pt x="893" y="0"/>
                  </a:lnTo>
                  <a:lnTo>
                    <a:pt x="890" y="0"/>
                  </a:lnTo>
                  <a:lnTo>
                    <a:pt x="846" y="0"/>
                  </a:lnTo>
                  <a:lnTo>
                    <a:pt x="788" y="0"/>
                  </a:lnTo>
                  <a:lnTo>
                    <a:pt x="731" y="4"/>
                  </a:lnTo>
                  <a:lnTo>
                    <a:pt x="673" y="4"/>
                  </a:lnTo>
                  <a:lnTo>
                    <a:pt x="629" y="4"/>
                  </a:lnTo>
                  <a:lnTo>
                    <a:pt x="585" y="4"/>
                  </a:lnTo>
                  <a:lnTo>
                    <a:pt x="531" y="4"/>
                  </a:lnTo>
                  <a:lnTo>
                    <a:pt x="470" y="0"/>
                  </a:lnTo>
                  <a:lnTo>
                    <a:pt x="413" y="0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5" y="0"/>
                  </a:lnTo>
                  <a:lnTo>
                    <a:pt x="349" y="0"/>
                  </a:lnTo>
                  <a:lnTo>
                    <a:pt x="345" y="4"/>
                  </a:lnTo>
                  <a:lnTo>
                    <a:pt x="338" y="11"/>
                  </a:lnTo>
                  <a:lnTo>
                    <a:pt x="335" y="18"/>
                  </a:lnTo>
                  <a:lnTo>
                    <a:pt x="332" y="29"/>
                  </a:lnTo>
                  <a:lnTo>
                    <a:pt x="332" y="44"/>
                  </a:lnTo>
                  <a:lnTo>
                    <a:pt x="338" y="58"/>
                  </a:lnTo>
                  <a:lnTo>
                    <a:pt x="355" y="65"/>
                  </a:lnTo>
                  <a:lnTo>
                    <a:pt x="386" y="65"/>
                  </a:lnTo>
                  <a:lnTo>
                    <a:pt x="403" y="65"/>
                  </a:lnTo>
                  <a:lnTo>
                    <a:pt x="430" y="69"/>
                  </a:lnTo>
                  <a:lnTo>
                    <a:pt x="464" y="69"/>
                  </a:lnTo>
                  <a:lnTo>
                    <a:pt x="487" y="73"/>
                  </a:lnTo>
                  <a:lnTo>
                    <a:pt x="504" y="80"/>
                  </a:lnTo>
                  <a:lnTo>
                    <a:pt x="514" y="87"/>
                  </a:lnTo>
                  <a:lnTo>
                    <a:pt x="518" y="105"/>
                  </a:lnTo>
                  <a:lnTo>
                    <a:pt x="518" y="109"/>
                  </a:lnTo>
                  <a:lnTo>
                    <a:pt x="518" y="116"/>
                  </a:lnTo>
                  <a:lnTo>
                    <a:pt x="518" y="123"/>
                  </a:lnTo>
                  <a:lnTo>
                    <a:pt x="514" y="134"/>
                  </a:lnTo>
                  <a:lnTo>
                    <a:pt x="511" y="145"/>
                  </a:lnTo>
                  <a:lnTo>
                    <a:pt x="240" y="1303"/>
                  </a:lnTo>
                  <a:lnTo>
                    <a:pt x="230" y="1336"/>
                  </a:lnTo>
                  <a:lnTo>
                    <a:pt x="223" y="1361"/>
                  </a:lnTo>
                  <a:lnTo>
                    <a:pt x="210" y="1379"/>
                  </a:lnTo>
                  <a:lnTo>
                    <a:pt x="190" y="1393"/>
                  </a:lnTo>
                  <a:lnTo>
                    <a:pt x="159" y="1401"/>
                  </a:lnTo>
                  <a:lnTo>
                    <a:pt x="115" y="1404"/>
                  </a:lnTo>
                  <a:lnTo>
                    <a:pt x="54" y="1404"/>
                  </a:lnTo>
                  <a:lnTo>
                    <a:pt x="31" y="1408"/>
                  </a:lnTo>
                  <a:lnTo>
                    <a:pt x="14" y="1411"/>
                  </a:lnTo>
                  <a:lnTo>
                    <a:pt x="4" y="1422"/>
                  </a:lnTo>
                  <a:lnTo>
                    <a:pt x="0" y="1448"/>
                  </a:lnTo>
                  <a:lnTo>
                    <a:pt x="4" y="1458"/>
                  </a:lnTo>
                  <a:lnTo>
                    <a:pt x="7" y="1466"/>
                  </a:lnTo>
                  <a:lnTo>
                    <a:pt x="10" y="1469"/>
                  </a:lnTo>
                  <a:lnTo>
                    <a:pt x="17" y="1469"/>
                  </a:lnTo>
                  <a:lnTo>
                    <a:pt x="21" y="1473"/>
                  </a:lnTo>
                  <a:lnTo>
                    <a:pt x="27" y="1473"/>
                  </a:lnTo>
                  <a:lnTo>
                    <a:pt x="31" y="1473"/>
                  </a:lnTo>
                  <a:lnTo>
                    <a:pt x="71" y="1473"/>
                  </a:lnTo>
                  <a:lnTo>
                    <a:pt x="129" y="1469"/>
                  </a:lnTo>
                  <a:lnTo>
                    <a:pt x="186" y="1469"/>
                  </a:lnTo>
                  <a:lnTo>
                    <a:pt x="244" y="1466"/>
                  </a:lnTo>
                  <a:lnTo>
                    <a:pt x="288" y="1466"/>
                  </a:lnTo>
                  <a:lnTo>
                    <a:pt x="416" y="1469"/>
                  </a:lnTo>
                  <a:lnTo>
                    <a:pt x="481" y="1469"/>
                  </a:lnTo>
                  <a:lnTo>
                    <a:pt x="548" y="1473"/>
                  </a:lnTo>
                  <a:lnTo>
                    <a:pt x="555" y="1473"/>
                  </a:lnTo>
                  <a:lnTo>
                    <a:pt x="562" y="1473"/>
                  </a:lnTo>
                  <a:lnTo>
                    <a:pt x="568" y="1469"/>
                  </a:lnTo>
                  <a:lnTo>
                    <a:pt x="572" y="1466"/>
                  </a:lnTo>
                  <a:lnTo>
                    <a:pt x="579" y="1462"/>
                  </a:lnTo>
                  <a:lnTo>
                    <a:pt x="582" y="1455"/>
                  </a:lnTo>
                  <a:lnTo>
                    <a:pt x="585" y="1444"/>
                  </a:lnTo>
                  <a:lnTo>
                    <a:pt x="589" y="1429"/>
                  </a:lnTo>
                  <a:lnTo>
                    <a:pt x="582" y="1411"/>
                  </a:lnTo>
                  <a:lnTo>
                    <a:pt x="562" y="1408"/>
                  </a:lnTo>
                  <a:lnTo>
                    <a:pt x="531" y="1404"/>
                  </a:lnTo>
                  <a:lnTo>
                    <a:pt x="487" y="1404"/>
                  </a:lnTo>
                  <a:lnTo>
                    <a:pt x="453" y="1404"/>
                  </a:lnTo>
                  <a:lnTo>
                    <a:pt x="423" y="1397"/>
                  </a:lnTo>
                  <a:lnTo>
                    <a:pt x="406" y="1386"/>
                  </a:lnTo>
                  <a:lnTo>
                    <a:pt x="399" y="1368"/>
                  </a:lnTo>
                  <a:lnTo>
                    <a:pt x="399" y="1354"/>
                  </a:lnTo>
                  <a:lnTo>
                    <a:pt x="403" y="1343"/>
                  </a:lnTo>
                  <a:lnTo>
                    <a:pt x="406" y="1332"/>
                  </a:lnTo>
                  <a:lnTo>
                    <a:pt x="541" y="740"/>
                  </a:lnTo>
                  <a:lnTo>
                    <a:pt x="1160" y="740"/>
                  </a:lnTo>
                  <a:lnTo>
                    <a:pt x="1127" y="885"/>
                  </a:lnTo>
                  <a:lnTo>
                    <a:pt x="1096" y="1007"/>
                  </a:lnTo>
                  <a:lnTo>
                    <a:pt x="1072" y="1112"/>
                  </a:lnTo>
                  <a:lnTo>
                    <a:pt x="1052" y="1198"/>
                  </a:lnTo>
                  <a:lnTo>
                    <a:pt x="1035" y="1263"/>
                  </a:lnTo>
                  <a:lnTo>
                    <a:pt x="1025" y="1310"/>
                  </a:lnTo>
                  <a:lnTo>
                    <a:pt x="1022" y="1336"/>
                  </a:lnTo>
                  <a:lnTo>
                    <a:pt x="1005" y="1368"/>
                  </a:lnTo>
                  <a:lnTo>
                    <a:pt x="981" y="1390"/>
                  </a:lnTo>
                  <a:lnTo>
                    <a:pt x="951" y="1401"/>
                  </a:lnTo>
                  <a:lnTo>
                    <a:pt x="900" y="1404"/>
                  </a:lnTo>
                  <a:lnTo>
                    <a:pt x="836" y="1404"/>
                  </a:lnTo>
                  <a:lnTo>
                    <a:pt x="826" y="1404"/>
                  </a:lnTo>
                  <a:lnTo>
                    <a:pt x="815" y="1408"/>
                  </a:lnTo>
                  <a:lnTo>
                    <a:pt x="809" y="1408"/>
                  </a:lnTo>
                  <a:lnTo>
                    <a:pt x="802" y="1411"/>
                  </a:lnTo>
                  <a:lnTo>
                    <a:pt x="795" y="1415"/>
                  </a:lnTo>
                  <a:lnTo>
                    <a:pt x="792" y="1422"/>
                  </a:lnTo>
                  <a:lnTo>
                    <a:pt x="788" y="1433"/>
                  </a:lnTo>
                  <a:lnTo>
                    <a:pt x="788" y="1448"/>
                  </a:lnTo>
                  <a:lnTo>
                    <a:pt x="788" y="1458"/>
                  </a:lnTo>
                  <a:lnTo>
                    <a:pt x="792" y="1466"/>
                  </a:lnTo>
                  <a:lnTo>
                    <a:pt x="798" y="1469"/>
                  </a:lnTo>
                  <a:lnTo>
                    <a:pt x="802" y="1469"/>
                  </a:lnTo>
                  <a:lnTo>
                    <a:pt x="809" y="1473"/>
                  </a:lnTo>
                  <a:lnTo>
                    <a:pt x="812" y="1473"/>
                  </a:lnTo>
                  <a:lnTo>
                    <a:pt x="815" y="1473"/>
                  </a:lnTo>
                  <a:lnTo>
                    <a:pt x="859" y="1473"/>
                  </a:lnTo>
                  <a:lnTo>
                    <a:pt x="913" y="1469"/>
                  </a:lnTo>
                  <a:lnTo>
                    <a:pt x="974" y="1469"/>
                  </a:lnTo>
                  <a:lnTo>
                    <a:pt x="1028" y="1466"/>
                  </a:lnTo>
                  <a:lnTo>
                    <a:pt x="1072" y="1466"/>
                  </a:lnTo>
                  <a:lnTo>
                    <a:pt x="1201" y="1469"/>
                  </a:lnTo>
                  <a:lnTo>
                    <a:pt x="1269" y="1469"/>
                  </a:lnTo>
                  <a:lnTo>
                    <a:pt x="1333" y="1473"/>
                  </a:lnTo>
                  <a:lnTo>
                    <a:pt x="1340" y="1473"/>
                  </a:lnTo>
                  <a:lnTo>
                    <a:pt x="1346" y="1473"/>
                  </a:lnTo>
                  <a:lnTo>
                    <a:pt x="1353" y="1469"/>
                  </a:lnTo>
                  <a:lnTo>
                    <a:pt x="1360" y="1466"/>
                  </a:lnTo>
                  <a:lnTo>
                    <a:pt x="1367" y="1462"/>
                  </a:lnTo>
                  <a:lnTo>
                    <a:pt x="1370" y="1455"/>
                  </a:lnTo>
                  <a:lnTo>
                    <a:pt x="1374" y="1444"/>
                  </a:lnTo>
                  <a:lnTo>
                    <a:pt x="1374" y="1429"/>
                  </a:lnTo>
                  <a:lnTo>
                    <a:pt x="1367" y="1411"/>
                  </a:lnTo>
                  <a:lnTo>
                    <a:pt x="1350" y="1408"/>
                  </a:lnTo>
                  <a:lnTo>
                    <a:pt x="1316" y="1404"/>
                  </a:lnTo>
                  <a:lnTo>
                    <a:pt x="1275" y="1404"/>
                  </a:lnTo>
                  <a:lnTo>
                    <a:pt x="1238" y="1404"/>
                  </a:lnTo>
                  <a:lnTo>
                    <a:pt x="1211" y="1397"/>
                  </a:lnTo>
                  <a:lnTo>
                    <a:pt x="1191" y="1386"/>
                  </a:lnTo>
                  <a:lnTo>
                    <a:pt x="1187" y="1368"/>
                  </a:lnTo>
                  <a:lnTo>
                    <a:pt x="1187" y="1354"/>
                  </a:lnTo>
                  <a:lnTo>
                    <a:pt x="1191" y="1343"/>
                  </a:lnTo>
                  <a:lnTo>
                    <a:pt x="1191" y="1332"/>
                  </a:lnTo>
                  <a:lnTo>
                    <a:pt x="1465" y="16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55444" y="1943100"/>
            <a:ext cx="1533525" cy="2640806"/>
            <a:chOff x="5749925" y="2590799"/>
            <a:chExt cx="2044700" cy="3521075"/>
          </a:xfrm>
        </p:grpSpPr>
        <p:sp>
          <p:nvSpPr>
            <p:cNvPr id="33" name="Oval 32"/>
            <p:cNvSpPr/>
            <p:nvPr/>
          </p:nvSpPr>
          <p:spPr>
            <a:xfrm>
              <a:off x="5749925" y="2590799"/>
              <a:ext cx="2044700" cy="3521075"/>
            </a:xfrm>
            <a:prstGeom prst="ellipse">
              <a:avLst/>
            </a:prstGeom>
            <a:noFill/>
            <a:ln w="28575" cmpd="sng">
              <a:solidFill>
                <a:schemeClr val="accent6"/>
              </a:solidFill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24036" y="3105618"/>
              <a:ext cx="150916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accent6"/>
                  </a:solidFill>
                </a:rPr>
                <a:t>Type II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48538" y="846334"/>
            <a:ext cx="2543879" cy="422906"/>
            <a:chOff x="2940717" y="1169863"/>
            <a:chExt cx="3391838" cy="563874"/>
          </a:xfrm>
        </p:grpSpPr>
        <p:grpSp>
          <p:nvGrpSpPr>
            <p:cNvPr id="46" name="Group 19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940717" y="1169863"/>
              <a:ext cx="3391838" cy="442794"/>
              <a:chOff x="820" y="3712"/>
              <a:chExt cx="18974" cy="2477"/>
            </a:xfrm>
            <a:solidFill>
              <a:schemeClr val="tx1"/>
            </a:solidFill>
          </p:grpSpPr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820" y="4031"/>
                <a:ext cx="1133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2" y="1845"/>
                  </a:cxn>
                  <a:cxn ang="0">
                    <a:pos x="36" y="1845"/>
                  </a:cxn>
                  <a:cxn ang="0">
                    <a:pos x="53" y="1821"/>
                  </a:cxn>
                  <a:cxn ang="0">
                    <a:pos x="101" y="1606"/>
                  </a:cxn>
                  <a:cxn ang="0">
                    <a:pos x="197" y="1232"/>
                  </a:cxn>
                  <a:cxn ang="0">
                    <a:pos x="298" y="1398"/>
                  </a:cxn>
                  <a:cxn ang="0">
                    <a:pos x="519" y="1471"/>
                  </a:cxn>
                  <a:cxn ang="0">
                    <a:pos x="883" y="1300"/>
                  </a:cxn>
                  <a:cxn ang="0">
                    <a:pos x="1050" y="907"/>
                  </a:cxn>
                  <a:cxn ang="0">
                    <a:pos x="966" y="662"/>
                  </a:cxn>
                  <a:cxn ang="0">
                    <a:pos x="1074" y="454"/>
                  </a:cxn>
                  <a:cxn ang="0">
                    <a:pos x="1121" y="196"/>
                  </a:cxn>
                  <a:cxn ang="0">
                    <a:pos x="1014" y="37"/>
                  </a:cxn>
                  <a:cxn ang="0">
                    <a:pos x="751" y="12"/>
                  </a:cxn>
                  <a:cxn ang="0">
                    <a:pos x="477" y="221"/>
                  </a:cxn>
                  <a:cxn ang="0">
                    <a:pos x="310" y="552"/>
                  </a:cxn>
                  <a:cxn ang="0">
                    <a:pos x="626" y="613"/>
                  </a:cxn>
                  <a:cxn ang="0">
                    <a:pos x="739" y="607"/>
                  </a:cxn>
                  <a:cxn ang="0">
                    <a:pos x="734" y="631"/>
                  </a:cxn>
                  <a:cxn ang="0">
                    <a:pos x="650" y="631"/>
                  </a:cxn>
                  <a:cxn ang="0">
                    <a:pos x="608" y="625"/>
                  </a:cxn>
                  <a:cxn ang="0">
                    <a:pos x="745" y="564"/>
                  </a:cxn>
                  <a:cxn ang="0">
                    <a:pos x="638" y="564"/>
                  </a:cxn>
                  <a:cxn ang="0">
                    <a:pos x="555" y="625"/>
                  </a:cxn>
                  <a:cxn ang="0">
                    <a:pos x="626" y="674"/>
                  </a:cxn>
                  <a:cxn ang="0">
                    <a:pos x="728" y="681"/>
                  </a:cxn>
                  <a:cxn ang="0">
                    <a:pos x="877" y="705"/>
                  </a:cxn>
                  <a:cxn ang="0">
                    <a:pos x="901" y="889"/>
                  </a:cxn>
                  <a:cxn ang="0">
                    <a:pos x="835" y="1140"/>
                  </a:cxn>
                  <a:cxn ang="0">
                    <a:pos x="722" y="1324"/>
                  </a:cxn>
                  <a:cxn ang="0">
                    <a:pos x="513" y="1428"/>
                  </a:cxn>
                  <a:cxn ang="0">
                    <a:pos x="304" y="1336"/>
                  </a:cxn>
                  <a:cxn ang="0">
                    <a:pos x="232" y="1128"/>
                  </a:cxn>
                  <a:cxn ang="0">
                    <a:pos x="256" y="975"/>
                  </a:cxn>
                  <a:cxn ang="0">
                    <a:pos x="310" y="772"/>
                  </a:cxn>
                  <a:cxn ang="0">
                    <a:pos x="352" y="595"/>
                  </a:cxn>
                  <a:cxn ang="0">
                    <a:pos x="537" y="215"/>
                  </a:cxn>
                  <a:cxn ang="0">
                    <a:pos x="781" y="55"/>
                  </a:cxn>
                  <a:cxn ang="0">
                    <a:pos x="936" y="61"/>
                  </a:cxn>
                  <a:cxn ang="0">
                    <a:pos x="1008" y="208"/>
                  </a:cxn>
                  <a:cxn ang="0">
                    <a:pos x="978" y="374"/>
                  </a:cxn>
                  <a:cxn ang="0">
                    <a:pos x="853" y="582"/>
                  </a:cxn>
                </a:cxnLst>
                <a:rect l="0" t="0" r="r" b="b"/>
                <a:pathLst>
                  <a:path w="1133" h="1845">
                    <a:moveTo>
                      <a:pt x="6" y="1796"/>
                    </a:moveTo>
                    <a:lnTo>
                      <a:pt x="6" y="1808"/>
                    </a:lnTo>
                    <a:lnTo>
                      <a:pt x="0" y="1827"/>
                    </a:lnTo>
                    <a:lnTo>
                      <a:pt x="6" y="1839"/>
                    </a:lnTo>
                    <a:lnTo>
                      <a:pt x="6" y="1839"/>
                    </a:lnTo>
                    <a:lnTo>
                      <a:pt x="12" y="1845"/>
                    </a:lnTo>
                    <a:lnTo>
                      <a:pt x="24" y="1845"/>
                    </a:lnTo>
                    <a:lnTo>
                      <a:pt x="24" y="1845"/>
                    </a:lnTo>
                    <a:lnTo>
                      <a:pt x="36" y="1845"/>
                    </a:lnTo>
                    <a:lnTo>
                      <a:pt x="42" y="1845"/>
                    </a:lnTo>
                    <a:lnTo>
                      <a:pt x="48" y="1839"/>
                    </a:lnTo>
                    <a:lnTo>
                      <a:pt x="53" y="1821"/>
                    </a:lnTo>
                    <a:lnTo>
                      <a:pt x="65" y="1772"/>
                    </a:lnTo>
                    <a:lnTo>
                      <a:pt x="83" y="1698"/>
                    </a:lnTo>
                    <a:lnTo>
                      <a:pt x="101" y="1606"/>
                    </a:lnTo>
                    <a:lnTo>
                      <a:pt x="131" y="1496"/>
                    </a:lnTo>
                    <a:lnTo>
                      <a:pt x="161" y="1367"/>
                    </a:lnTo>
                    <a:lnTo>
                      <a:pt x="197" y="1232"/>
                    </a:lnTo>
                    <a:lnTo>
                      <a:pt x="221" y="1293"/>
                    </a:lnTo>
                    <a:lnTo>
                      <a:pt x="250" y="1349"/>
                    </a:lnTo>
                    <a:lnTo>
                      <a:pt x="298" y="1398"/>
                    </a:lnTo>
                    <a:lnTo>
                      <a:pt x="358" y="1434"/>
                    </a:lnTo>
                    <a:lnTo>
                      <a:pt x="429" y="1465"/>
                    </a:lnTo>
                    <a:lnTo>
                      <a:pt x="519" y="1471"/>
                    </a:lnTo>
                    <a:lnTo>
                      <a:pt x="650" y="1453"/>
                    </a:lnTo>
                    <a:lnTo>
                      <a:pt x="775" y="1392"/>
                    </a:lnTo>
                    <a:lnTo>
                      <a:pt x="883" y="1300"/>
                    </a:lnTo>
                    <a:lnTo>
                      <a:pt x="972" y="1183"/>
                    </a:lnTo>
                    <a:lnTo>
                      <a:pt x="1026" y="1048"/>
                    </a:lnTo>
                    <a:lnTo>
                      <a:pt x="1050" y="907"/>
                    </a:lnTo>
                    <a:lnTo>
                      <a:pt x="1038" y="803"/>
                    </a:lnTo>
                    <a:lnTo>
                      <a:pt x="1008" y="723"/>
                    </a:lnTo>
                    <a:lnTo>
                      <a:pt x="966" y="662"/>
                    </a:lnTo>
                    <a:lnTo>
                      <a:pt x="912" y="619"/>
                    </a:lnTo>
                    <a:lnTo>
                      <a:pt x="1008" y="546"/>
                    </a:lnTo>
                    <a:lnTo>
                      <a:pt x="1074" y="454"/>
                    </a:lnTo>
                    <a:lnTo>
                      <a:pt x="1115" y="356"/>
                    </a:lnTo>
                    <a:lnTo>
                      <a:pt x="1133" y="264"/>
                    </a:lnTo>
                    <a:lnTo>
                      <a:pt x="1121" y="196"/>
                    </a:lnTo>
                    <a:lnTo>
                      <a:pt x="1103" y="135"/>
                    </a:lnTo>
                    <a:lnTo>
                      <a:pt x="1062" y="80"/>
                    </a:lnTo>
                    <a:lnTo>
                      <a:pt x="1014" y="37"/>
                    </a:lnTo>
                    <a:lnTo>
                      <a:pt x="942" y="6"/>
                    </a:lnTo>
                    <a:lnTo>
                      <a:pt x="865" y="0"/>
                    </a:lnTo>
                    <a:lnTo>
                      <a:pt x="751" y="12"/>
                    </a:lnTo>
                    <a:lnTo>
                      <a:pt x="650" y="61"/>
                    </a:lnTo>
                    <a:lnTo>
                      <a:pt x="555" y="129"/>
                    </a:lnTo>
                    <a:lnTo>
                      <a:pt x="477" y="221"/>
                    </a:lnTo>
                    <a:lnTo>
                      <a:pt x="405" y="319"/>
                    </a:lnTo>
                    <a:lnTo>
                      <a:pt x="346" y="435"/>
                    </a:lnTo>
                    <a:lnTo>
                      <a:pt x="310" y="552"/>
                    </a:lnTo>
                    <a:lnTo>
                      <a:pt x="6" y="1796"/>
                    </a:lnTo>
                    <a:close/>
                    <a:moveTo>
                      <a:pt x="608" y="625"/>
                    </a:moveTo>
                    <a:lnTo>
                      <a:pt x="626" y="613"/>
                    </a:lnTo>
                    <a:lnTo>
                      <a:pt x="656" y="607"/>
                    </a:lnTo>
                    <a:lnTo>
                      <a:pt x="710" y="607"/>
                    </a:lnTo>
                    <a:lnTo>
                      <a:pt x="739" y="607"/>
                    </a:lnTo>
                    <a:lnTo>
                      <a:pt x="763" y="613"/>
                    </a:lnTo>
                    <a:lnTo>
                      <a:pt x="787" y="619"/>
                    </a:lnTo>
                    <a:lnTo>
                      <a:pt x="734" y="631"/>
                    </a:lnTo>
                    <a:lnTo>
                      <a:pt x="692" y="638"/>
                    </a:lnTo>
                    <a:lnTo>
                      <a:pt x="668" y="638"/>
                    </a:lnTo>
                    <a:lnTo>
                      <a:pt x="650" y="631"/>
                    </a:lnTo>
                    <a:lnTo>
                      <a:pt x="638" y="631"/>
                    </a:lnTo>
                    <a:lnTo>
                      <a:pt x="626" y="631"/>
                    </a:lnTo>
                    <a:lnTo>
                      <a:pt x="608" y="625"/>
                    </a:lnTo>
                    <a:close/>
                    <a:moveTo>
                      <a:pt x="853" y="582"/>
                    </a:moveTo>
                    <a:lnTo>
                      <a:pt x="793" y="570"/>
                    </a:lnTo>
                    <a:lnTo>
                      <a:pt x="745" y="564"/>
                    </a:lnTo>
                    <a:lnTo>
                      <a:pt x="716" y="564"/>
                    </a:lnTo>
                    <a:lnTo>
                      <a:pt x="680" y="564"/>
                    </a:lnTo>
                    <a:lnTo>
                      <a:pt x="638" y="564"/>
                    </a:lnTo>
                    <a:lnTo>
                      <a:pt x="596" y="576"/>
                    </a:lnTo>
                    <a:lnTo>
                      <a:pt x="566" y="595"/>
                    </a:lnTo>
                    <a:lnTo>
                      <a:pt x="555" y="625"/>
                    </a:lnTo>
                    <a:lnTo>
                      <a:pt x="566" y="656"/>
                    </a:lnTo>
                    <a:lnTo>
                      <a:pt x="590" y="668"/>
                    </a:lnTo>
                    <a:lnTo>
                      <a:pt x="626" y="674"/>
                    </a:lnTo>
                    <a:lnTo>
                      <a:pt x="662" y="681"/>
                    </a:lnTo>
                    <a:lnTo>
                      <a:pt x="692" y="681"/>
                    </a:lnTo>
                    <a:lnTo>
                      <a:pt x="728" y="681"/>
                    </a:lnTo>
                    <a:lnTo>
                      <a:pt x="781" y="674"/>
                    </a:lnTo>
                    <a:lnTo>
                      <a:pt x="841" y="656"/>
                    </a:lnTo>
                    <a:lnTo>
                      <a:pt x="877" y="705"/>
                    </a:lnTo>
                    <a:lnTo>
                      <a:pt x="901" y="760"/>
                    </a:lnTo>
                    <a:lnTo>
                      <a:pt x="901" y="828"/>
                    </a:lnTo>
                    <a:lnTo>
                      <a:pt x="901" y="889"/>
                    </a:lnTo>
                    <a:lnTo>
                      <a:pt x="883" y="969"/>
                    </a:lnTo>
                    <a:lnTo>
                      <a:pt x="865" y="1054"/>
                    </a:lnTo>
                    <a:lnTo>
                      <a:pt x="835" y="1140"/>
                    </a:lnTo>
                    <a:lnTo>
                      <a:pt x="805" y="1214"/>
                    </a:lnTo>
                    <a:lnTo>
                      <a:pt x="769" y="1269"/>
                    </a:lnTo>
                    <a:lnTo>
                      <a:pt x="722" y="1324"/>
                    </a:lnTo>
                    <a:lnTo>
                      <a:pt x="668" y="1379"/>
                    </a:lnTo>
                    <a:lnTo>
                      <a:pt x="596" y="1416"/>
                    </a:lnTo>
                    <a:lnTo>
                      <a:pt x="513" y="1428"/>
                    </a:lnTo>
                    <a:lnTo>
                      <a:pt x="429" y="1416"/>
                    </a:lnTo>
                    <a:lnTo>
                      <a:pt x="364" y="1385"/>
                    </a:lnTo>
                    <a:lnTo>
                      <a:pt x="304" y="1336"/>
                    </a:lnTo>
                    <a:lnTo>
                      <a:pt x="268" y="1275"/>
                    </a:lnTo>
                    <a:lnTo>
                      <a:pt x="238" y="1208"/>
                    </a:lnTo>
                    <a:lnTo>
                      <a:pt x="232" y="1128"/>
                    </a:lnTo>
                    <a:lnTo>
                      <a:pt x="238" y="1079"/>
                    </a:lnTo>
                    <a:lnTo>
                      <a:pt x="244" y="1036"/>
                    </a:lnTo>
                    <a:lnTo>
                      <a:pt x="256" y="975"/>
                    </a:lnTo>
                    <a:lnTo>
                      <a:pt x="268" y="920"/>
                    </a:lnTo>
                    <a:lnTo>
                      <a:pt x="286" y="852"/>
                    </a:lnTo>
                    <a:lnTo>
                      <a:pt x="310" y="772"/>
                    </a:lnTo>
                    <a:lnTo>
                      <a:pt x="328" y="693"/>
                    </a:lnTo>
                    <a:lnTo>
                      <a:pt x="340" y="631"/>
                    </a:lnTo>
                    <a:lnTo>
                      <a:pt x="352" y="595"/>
                    </a:lnTo>
                    <a:lnTo>
                      <a:pt x="399" y="441"/>
                    </a:lnTo>
                    <a:lnTo>
                      <a:pt x="465" y="319"/>
                    </a:lnTo>
                    <a:lnTo>
                      <a:pt x="537" y="215"/>
                    </a:lnTo>
                    <a:lnTo>
                      <a:pt x="614" y="141"/>
                    </a:lnTo>
                    <a:lnTo>
                      <a:pt x="698" y="86"/>
                    </a:lnTo>
                    <a:lnTo>
                      <a:pt x="781" y="55"/>
                    </a:lnTo>
                    <a:lnTo>
                      <a:pt x="859" y="43"/>
                    </a:lnTo>
                    <a:lnTo>
                      <a:pt x="901" y="49"/>
                    </a:lnTo>
                    <a:lnTo>
                      <a:pt x="936" y="61"/>
                    </a:lnTo>
                    <a:lnTo>
                      <a:pt x="972" y="92"/>
                    </a:lnTo>
                    <a:lnTo>
                      <a:pt x="996" y="141"/>
                    </a:lnTo>
                    <a:lnTo>
                      <a:pt x="1008" y="208"/>
                    </a:lnTo>
                    <a:lnTo>
                      <a:pt x="1002" y="245"/>
                    </a:lnTo>
                    <a:lnTo>
                      <a:pt x="996" y="307"/>
                    </a:lnTo>
                    <a:lnTo>
                      <a:pt x="978" y="374"/>
                    </a:lnTo>
                    <a:lnTo>
                      <a:pt x="948" y="454"/>
                    </a:lnTo>
                    <a:lnTo>
                      <a:pt x="906" y="521"/>
                    </a:lnTo>
                    <a:lnTo>
                      <a:pt x="853" y="582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055" y="4098"/>
                <a:ext cx="906" cy="650"/>
              </a:xfrm>
              <a:custGeom>
                <a:avLst/>
                <a:gdLst/>
                <a:ahLst/>
                <a:cxnLst>
                  <a:cxn ang="0">
                    <a:pos x="465" y="393"/>
                  </a:cxn>
                  <a:cxn ang="0">
                    <a:pos x="495" y="295"/>
                  </a:cxn>
                  <a:cxn ang="0">
                    <a:pos x="501" y="252"/>
                  </a:cxn>
                  <a:cxn ang="0">
                    <a:pos x="495" y="227"/>
                  </a:cxn>
                  <a:cxn ang="0">
                    <a:pos x="477" y="215"/>
                  </a:cxn>
                  <a:cxn ang="0">
                    <a:pos x="429" y="221"/>
                  </a:cxn>
                  <a:cxn ang="0">
                    <a:pos x="393" y="301"/>
                  </a:cxn>
                  <a:cxn ang="0">
                    <a:pos x="381" y="393"/>
                  </a:cxn>
                  <a:cxn ang="0">
                    <a:pos x="357" y="454"/>
                  </a:cxn>
                  <a:cxn ang="0">
                    <a:pos x="262" y="522"/>
                  </a:cxn>
                  <a:cxn ang="0">
                    <a:pos x="137" y="522"/>
                  </a:cxn>
                  <a:cxn ang="0">
                    <a:pos x="71" y="454"/>
                  </a:cxn>
                  <a:cxn ang="0">
                    <a:pos x="53" y="362"/>
                  </a:cxn>
                  <a:cxn ang="0">
                    <a:pos x="89" y="209"/>
                  </a:cxn>
                  <a:cxn ang="0">
                    <a:pos x="155" y="92"/>
                  </a:cxn>
                  <a:cxn ang="0">
                    <a:pos x="190" y="50"/>
                  </a:cxn>
                  <a:cxn ang="0">
                    <a:pos x="190" y="37"/>
                  </a:cxn>
                  <a:cxn ang="0">
                    <a:pos x="179" y="19"/>
                  </a:cxn>
                  <a:cxn ang="0">
                    <a:pos x="161" y="13"/>
                  </a:cxn>
                  <a:cxn ang="0">
                    <a:pos x="155" y="19"/>
                  </a:cxn>
                  <a:cxn ang="0">
                    <a:pos x="125" y="62"/>
                  </a:cxn>
                  <a:cxn ang="0">
                    <a:pos x="59" y="166"/>
                  </a:cxn>
                  <a:cxn ang="0">
                    <a:pos x="11" y="325"/>
                  </a:cxn>
                  <a:cxn ang="0">
                    <a:pos x="6" y="491"/>
                  </a:cxn>
                  <a:cxn ang="0">
                    <a:pos x="59" y="601"/>
                  </a:cxn>
                  <a:cxn ang="0">
                    <a:pos x="173" y="650"/>
                  </a:cxn>
                  <a:cxn ang="0">
                    <a:pos x="298" y="607"/>
                  </a:cxn>
                  <a:cxn ang="0">
                    <a:pos x="387" y="522"/>
                  </a:cxn>
                  <a:cxn ang="0">
                    <a:pos x="447" y="620"/>
                  </a:cxn>
                  <a:cxn ang="0">
                    <a:pos x="536" y="650"/>
                  </a:cxn>
                  <a:cxn ang="0">
                    <a:pos x="674" y="601"/>
                  </a:cxn>
                  <a:cxn ang="0">
                    <a:pos x="787" y="491"/>
                  </a:cxn>
                  <a:cxn ang="0">
                    <a:pos x="870" y="307"/>
                  </a:cxn>
                  <a:cxn ang="0">
                    <a:pos x="906" y="154"/>
                  </a:cxn>
                  <a:cxn ang="0">
                    <a:pos x="900" y="56"/>
                  </a:cxn>
                  <a:cxn ang="0">
                    <a:pos x="859" y="0"/>
                  </a:cxn>
                  <a:cxn ang="0">
                    <a:pos x="817" y="0"/>
                  </a:cxn>
                  <a:cxn ang="0">
                    <a:pos x="781" y="31"/>
                  </a:cxn>
                  <a:cxn ang="0">
                    <a:pos x="763" y="74"/>
                  </a:cxn>
                  <a:cxn ang="0">
                    <a:pos x="769" y="99"/>
                  </a:cxn>
                  <a:cxn ang="0">
                    <a:pos x="781" y="117"/>
                  </a:cxn>
                  <a:cxn ang="0">
                    <a:pos x="829" y="178"/>
                  </a:cxn>
                  <a:cxn ang="0">
                    <a:pos x="829" y="301"/>
                  </a:cxn>
                  <a:cxn ang="0">
                    <a:pos x="757" y="430"/>
                  </a:cxn>
                  <a:cxn ang="0">
                    <a:pos x="632" y="522"/>
                  </a:cxn>
                  <a:cxn ang="0">
                    <a:pos x="513" y="528"/>
                  </a:cxn>
                  <a:cxn ang="0">
                    <a:pos x="459" y="479"/>
                  </a:cxn>
                  <a:cxn ang="0">
                    <a:pos x="441" y="436"/>
                  </a:cxn>
                </a:cxnLst>
                <a:rect l="0" t="0" r="r" b="b"/>
                <a:pathLst>
                  <a:path w="906" h="650">
                    <a:moveTo>
                      <a:pt x="441" y="436"/>
                    </a:moveTo>
                    <a:lnTo>
                      <a:pt x="465" y="393"/>
                    </a:lnTo>
                    <a:lnTo>
                      <a:pt x="483" y="338"/>
                    </a:lnTo>
                    <a:lnTo>
                      <a:pt x="495" y="29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1" y="240"/>
                    </a:lnTo>
                    <a:lnTo>
                      <a:pt x="495" y="227"/>
                    </a:lnTo>
                    <a:lnTo>
                      <a:pt x="489" y="221"/>
                    </a:lnTo>
                    <a:lnTo>
                      <a:pt x="477" y="215"/>
                    </a:lnTo>
                    <a:lnTo>
                      <a:pt x="465" y="209"/>
                    </a:lnTo>
                    <a:lnTo>
                      <a:pt x="429" y="221"/>
                    </a:lnTo>
                    <a:lnTo>
                      <a:pt x="411" y="258"/>
                    </a:lnTo>
                    <a:lnTo>
                      <a:pt x="393" y="301"/>
                    </a:lnTo>
                    <a:lnTo>
                      <a:pt x="387" y="350"/>
                    </a:lnTo>
                    <a:lnTo>
                      <a:pt x="381" y="393"/>
                    </a:lnTo>
                    <a:lnTo>
                      <a:pt x="381" y="423"/>
                    </a:lnTo>
                    <a:lnTo>
                      <a:pt x="357" y="454"/>
                    </a:lnTo>
                    <a:lnTo>
                      <a:pt x="316" y="491"/>
                    </a:lnTo>
                    <a:lnTo>
                      <a:pt x="262" y="522"/>
                    </a:lnTo>
                    <a:lnTo>
                      <a:pt x="190" y="534"/>
                    </a:lnTo>
                    <a:lnTo>
                      <a:pt x="137" y="522"/>
                    </a:lnTo>
                    <a:lnTo>
                      <a:pt x="101" y="497"/>
                    </a:lnTo>
                    <a:lnTo>
                      <a:pt x="71" y="454"/>
                    </a:lnTo>
                    <a:lnTo>
                      <a:pt x="59" y="411"/>
                    </a:lnTo>
                    <a:lnTo>
                      <a:pt x="53" y="362"/>
                    </a:lnTo>
                    <a:lnTo>
                      <a:pt x="65" y="289"/>
                    </a:lnTo>
                    <a:lnTo>
                      <a:pt x="89" y="209"/>
                    </a:lnTo>
                    <a:lnTo>
                      <a:pt x="125" y="148"/>
                    </a:lnTo>
                    <a:lnTo>
                      <a:pt x="155" y="92"/>
                    </a:lnTo>
                    <a:lnTo>
                      <a:pt x="184" y="56"/>
                    </a:lnTo>
                    <a:lnTo>
                      <a:pt x="190" y="50"/>
                    </a:lnTo>
                    <a:lnTo>
                      <a:pt x="190" y="43"/>
                    </a:lnTo>
                    <a:lnTo>
                      <a:pt x="190" y="37"/>
                    </a:lnTo>
                    <a:lnTo>
                      <a:pt x="190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61" y="13"/>
                    </a:lnTo>
                    <a:lnTo>
                      <a:pt x="155" y="19"/>
                    </a:lnTo>
                    <a:lnTo>
                      <a:pt x="155" y="19"/>
                    </a:lnTo>
                    <a:lnTo>
                      <a:pt x="143" y="31"/>
                    </a:lnTo>
                    <a:lnTo>
                      <a:pt x="125" y="62"/>
                    </a:lnTo>
                    <a:lnTo>
                      <a:pt x="95" y="105"/>
                    </a:lnTo>
                    <a:lnTo>
                      <a:pt x="59" y="166"/>
                    </a:lnTo>
                    <a:lnTo>
                      <a:pt x="29" y="240"/>
                    </a:lnTo>
                    <a:lnTo>
                      <a:pt x="11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9" y="552"/>
                    </a:lnTo>
                    <a:lnTo>
                      <a:pt x="59" y="601"/>
                    </a:lnTo>
                    <a:lnTo>
                      <a:pt x="113" y="638"/>
                    </a:lnTo>
                    <a:lnTo>
                      <a:pt x="173" y="650"/>
                    </a:lnTo>
                    <a:lnTo>
                      <a:pt x="244" y="638"/>
                    </a:lnTo>
                    <a:lnTo>
                      <a:pt x="298" y="607"/>
                    </a:lnTo>
                    <a:lnTo>
                      <a:pt x="351" y="564"/>
                    </a:lnTo>
                    <a:lnTo>
                      <a:pt x="387" y="522"/>
                    </a:lnTo>
                    <a:lnTo>
                      <a:pt x="411" y="583"/>
                    </a:lnTo>
                    <a:lnTo>
                      <a:pt x="447" y="620"/>
                    </a:lnTo>
                    <a:lnTo>
                      <a:pt x="489" y="644"/>
                    </a:lnTo>
                    <a:lnTo>
                      <a:pt x="536" y="650"/>
                    </a:lnTo>
                    <a:lnTo>
                      <a:pt x="608" y="638"/>
                    </a:lnTo>
                    <a:lnTo>
                      <a:pt x="674" y="601"/>
                    </a:lnTo>
                    <a:lnTo>
                      <a:pt x="733" y="552"/>
                    </a:lnTo>
                    <a:lnTo>
                      <a:pt x="787" y="491"/>
                    </a:lnTo>
                    <a:lnTo>
                      <a:pt x="841" y="399"/>
                    </a:lnTo>
                    <a:lnTo>
                      <a:pt x="870" y="307"/>
                    </a:lnTo>
                    <a:lnTo>
                      <a:pt x="894" y="221"/>
                    </a:lnTo>
                    <a:lnTo>
                      <a:pt x="906" y="154"/>
                    </a:lnTo>
                    <a:lnTo>
                      <a:pt x="906" y="111"/>
                    </a:lnTo>
                    <a:lnTo>
                      <a:pt x="900" y="56"/>
                    </a:lnTo>
                    <a:lnTo>
                      <a:pt x="882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7" y="0"/>
                    </a:lnTo>
                    <a:lnTo>
                      <a:pt x="793" y="13"/>
                    </a:lnTo>
                    <a:lnTo>
                      <a:pt x="781" y="31"/>
                    </a:lnTo>
                    <a:lnTo>
                      <a:pt x="769" y="50"/>
                    </a:lnTo>
                    <a:lnTo>
                      <a:pt x="763" y="74"/>
                    </a:lnTo>
                    <a:lnTo>
                      <a:pt x="763" y="86"/>
                    </a:lnTo>
                    <a:lnTo>
                      <a:pt x="769" y="99"/>
                    </a:lnTo>
                    <a:lnTo>
                      <a:pt x="775" y="111"/>
                    </a:lnTo>
                    <a:lnTo>
                      <a:pt x="781" y="117"/>
                    </a:lnTo>
                    <a:lnTo>
                      <a:pt x="805" y="141"/>
                    </a:lnTo>
                    <a:lnTo>
                      <a:pt x="829" y="178"/>
                    </a:lnTo>
                    <a:lnTo>
                      <a:pt x="835" y="233"/>
                    </a:lnTo>
                    <a:lnTo>
                      <a:pt x="829" y="301"/>
                    </a:lnTo>
                    <a:lnTo>
                      <a:pt x="799" y="362"/>
                    </a:lnTo>
                    <a:lnTo>
                      <a:pt x="757" y="430"/>
                    </a:lnTo>
                    <a:lnTo>
                      <a:pt x="697" y="485"/>
                    </a:lnTo>
                    <a:lnTo>
                      <a:pt x="632" y="522"/>
                    </a:lnTo>
                    <a:lnTo>
                      <a:pt x="554" y="534"/>
                    </a:lnTo>
                    <a:lnTo>
                      <a:pt x="513" y="528"/>
                    </a:lnTo>
                    <a:lnTo>
                      <a:pt x="477" y="503"/>
                    </a:lnTo>
                    <a:lnTo>
                      <a:pt x="459" y="479"/>
                    </a:lnTo>
                    <a:lnTo>
                      <a:pt x="447" y="454"/>
                    </a:lnTo>
                    <a:lnTo>
                      <a:pt x="441" y="436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3069" y="4485"/>
                <a:ext cx="620" cy="649"/>
              </a:xfrm>
              <a:custGeom>
                <a:avLst/>
                <a:gdLst/>
                <a:ahLst/>
                <a:cxnLst>
                  <a:cxn ang="0">
                    <a:pos x="83" y="582"/>
                  </a:cxn>
                  <a:cxn ang="0">
                    <a:pos x="77" y="600"/>
                  </a:cxn>
                  <a:cxn ang="0">
                    <a:pos x="53" y="607"/>
                  </a:cxn>
                  <a:cxn ang="0">
                    <a:pos x="23" y="607"/>
                  </a:cxn>
                  <a:cxn ang="0">
                    <a:pos x="12" y="613"/>
                  </a:cxn>
                  <a:cxn ang="0">
                    <a:pos x="0" y="637"/>
                  </a:cxn>
                  <a:cxn ang="0">
                    <a:pos x="12" y="649"/>
                  </a:cxn>
                  <a:cxn ang="0">
                    <a:pos x="41" y="649"/>
                  </a:cxn>
                  <a:cxn ang="0">
                    <a:pos x="89" y="649"/>
                  </a:cxn>
                  <a:cxn ang="0">
                    <a:pos x="149" y="649"/>
                  </a:cxn>
                  <a:cxn ang="0">
                    <a:pos x="232" y="649"/>
                  </a:cxn>
                  <a:cxn ang="0">
                    <a:pos x="250" y="643"/>
                  </a:cxn>
                  <a:cxn ang="0">
                    <a:pos x="256" y="625"/>
                  </a:cxn>
                  <a:cxn ang="0">
                    <a:pos x="250" y="613"/>
                  </a:cxn>
                  <a:cxn ang="0">
                    <a:pos x="232" y="607"/>
                  </a:cxn>
                  <a:cxn ang="0">
                    <a:pos x="208" y="607"/>
                  </a:cxn>
                  <a:cxn ang="0">
                    <a:pos x="179" y="607"/>
                  </a:cxn>
                  <a:cxn ang="0">
                    <a:pos x="173" y="594"/>
                  </a:cxn>
                  <a:cxn ang="0">
                    <a:pos x="185" y="539"/>
                  </a:cxn>
                  <a:cxn ang="0">
                    <a:pos x="214" y="404"/>
                  </a:cxn>
                  <a:cxn ang="0">
                    <a:pos x="286" y="453"/>
                  </a:cxn>
                  <a:cxn ang="0">
                    <a:pos x="417" y="447"/>
                  </a:cxn>
                  <a:cxn ang="0">
                    <a:pos x="560" y="343"/>
                  </a:cxn>
                  <a:cxn ang="0">
                    <a:pos x="620" y="177"/>
                  </a:cxn>
                  <a:cxn ang="0">
                    <a:pos x="566" y="49"/>
                  </a:cxn>
                  <a:cxn ang="0">
                    <a:pos x="441" y="0"/>
                  </a:cxn>
                  <a:cxn ang="0">
                    <a:pos x="340" y="24"/>
                  </a:cxn>
                  <a:cxn ang="0">
                    <a:pos x="286" y="73"/>
                  </a:cxn>
                  <a:cxn ang="0">
                    <a:pos x="232" y="12"/>
                  </a:cxn>
                  <a:cxn ang="0">
                    <a:pos x="167" y="0"/>
                  </a:cxn>
                  <a:cxn ang="0">
                    <a:pos x="119" y="12"/>
                  </a:cxn>
                  <a:cxn ang="0">
                    <a:pos x="77" y="55"/>
                  </a:cxn>
                  <a:cxn ang="0">
                    <a:pos x="41" y="141"/>
                  </a:cxn>
                  <a:cxn ang="0">
                    <a:pos x="41" y="165"/>
                  </a:cxn>
                  <a:cxn ang="0">
                    <a:pos x="53" y="171"/>
                  </a:cxn>
                  <a:cxn ang="0">
                    <a:pos x="71" y="171"/>
                  </a:cxn>
                  <a:cxn ang="0">
                    <a:pos x="77" y="159"/>
                  </a:cxn>
                  <a:cxn ang="0">
                    <a:pos x="95" y="116"/>
                  </a:cxn>
                  <a:cxn ang="0">
                    <a:pos x="131" y="49"/>
                  </a:cxn>
                  <a:cxn ang="0">
                    <a:pos x="179" y="36"/>
                  </a:cxn>
                  <a:cxn ang="0">
                    <a:pos x="196" y="55"/>
                  </a:cxn>
                  <a:cxn ang="0">
                    <a:pos x="202" y="79"/>
                  </a:cxn>
                  <a:cxn ang="0">
                    <a:pos x="202" y="98"/>
                  </a:cxn>
                  <a:cxn ang="0">
                    <a:pos x="196" y="116"/>
                  </a:cxn>
                  <a:cxn ang="0">
                    <a:pos x="280" y="147"/>
                  </a:cxn>
                  <a:cxn ang="0">
                    <a:pos x="280" y="135"/>
                  </a:cxn>
                  <a:cxn ang="0">
                    <a:pos x="292" y="116"/>
                  </a:cxn>
                  <a:cxn ang="0">
                    <a:pos x="369" y="55"/>
                  </a:cxn>
                  <a:cxn ang="0">
                    <a:pos x="471" y="36"/>
                  </a:cxn>
                  <a:cxn ang="0">
                    <a:pos x="519" y="92"/>
                  </a:cxn>
                  <a:cxn ang="0">
                    <a:pos x="525" y="184"/>
                  </a:cxn>
                  <a:cxn ang="0">
                    <a:pos x="495" y="288"/>
                  </a:cxn>
                  <a:cxn ang="0">
                    <a:pos x="429" y="392"/>
                  </a:cxn>
                  <a:cxn ang="0">
                    <a:pos x="334" y="429"/>
                  </a:cxn>
                  <a:cxn ang="0">
                    <a:pos x="262" y="398"/>
                  </a:cxn>
                  <a:cxn ang="0">
                    <a:pos x="232" y="349"/>
                  </a:cxn>
                  <a:cxn ang="0">
                    <a:pos x="232" y="331"/>
                  </a:cxn>
                  <a:cxn ang="0">
                    <a:pos x="280" y="147"/>
                  </a:cxn>
                </a:cxnLst>
                <a:rect l="0" t="0" r="r" b="b"/>
                <a:pathLst>
                  <a:path w="620" h="649">
                    <a:moveTo>
                      <a:pt x="89" y="576"/>
                    </a:moveTo>
                    <a:lnTo>
                      <a:pt x="83" y="582"/>
                    </a:lnTo>
                    <a:lnTo>
                      <a:pt x="83" y="594"/>
                    </a:lnTo>
                    <a:lnTo>
                      <a:pt x="77" y="600"/>
                    </a:lnTo>
                    <a:lnTo>
                      <a:pt x="65" y="607"/>
                    </a:lnTo>
                    <a:lnTo>
                      <a:pt x="53" y="607"/>
                    </a:lnTo>
                    <a:lnTo>
                      <a:pt x="35" y="607"/>
                    </a:lnTo>
                    <a:lnTo>
                      <a:pt x="23" y="607"/>
                    </a:lnTo>
                    <a:lnTo>
                      <a:pt x="17" y="607"/>
                    </a:lnTo>
                    <a:lnTo>
                      <a:pt x="12" y="613"/>
                    </a:lnTo>
                    <a:lnTo>
                      <a:pt x="6" y="619"/>
                    </a:lnTo>
                    <a:lnTo>
                      <a:pt x="0" y="637"/>
                    </a:lnTo>
                    <a:lnTo>
                      <a:pt x="6" y="643"/>
                    </a:lnTo>
                    <a:lnTo>
                      <a:pt x="12" y="649"/>
                    </a:lnTo>
                    <a:lnTo>
                      <a:pt x="17" y="649"/>
                    </a:lnTo>
                    <a:lnTo>
                      <a:pt x="41" y="649"/>
                    </a:lnTo>
                    <a:lnTo>
                      <a:pt x="65" y="649"/>
                    </a:lnTo>
                    <a:lnTo>
                      <a:pt x="89" y="649"/>
                    </a:lnTo>
                    <a:lnTo>
                      <a:pt x="119" y="649"/>
                    </a:lnTo>
                    <a:lnTo>
                      <a:pt x="149" y="649"/>
                    </a:lnTo>
                    <a:lnTo>
                      <a:pt x="179" y="649"/>
                    </a:lnTo>
                    <a:lnTo>
                      <a:pt x="232" y="649"/>
                    </a:lnTo>
                    <a:lnTo>
                      <a:pt x="238" y="649"/>
                    </a:lnTo>
                    <a:lnTo>
                      <a:pt x="250" y="643"/>
                    </a:lnTo>
                    <a:lnTo>
                      <a:pt x="256" y="637"/>
                    </a:lnTo>
                    <a:lnTo>
                      <a:pt x="256" y="625"/>
                    </a:lnTo>
                    <a:lnTo>
                      <a:pt x="256" y="613"/>
                    </a:lnTo>
                    <a:lnTo>
                      <a:pt x="250" y="613"/>
                    </a:lnTo>
                    <a:lnTo>
                      <a:pt x="244" y="607"/>
                    </a:lnTo>
                    <a:lnTo>
                      <a:pt x="232" y="607"/>
                    </a:lnTo>
                    <a:lnTo>
                      <a:pt x="226" y="607"/>
                    </a:lnTo>
                    <a:lnTo>
                      <a:pt x="208" y="607"/>
                    </a:lnTo>
                    <a:lnTo>
                      <a:pt x="190" y="607"/>
                    </a:lnTo>
                    <a:lnTo>
                      <a:pt x="179" y="607"/>
                    </a:lnTo>
                    <a:lnTo>
                      <a:pt x="173" y="600"/>
                    </a:lnTo>
                    <a:lnTo>
                      <a:pt x="173" y="594"/>
                    </a:lnTo>
                    <a:lnTo>
                      <a:pt x="173" y="576"/>
                    </a:lnTo>
                    <a:lnTo>
                      <a:pt x="185" y="539"/>
                    </a:lnTo>
                    <a:lnTo>
                      <a:pt x="196" y="484"/>
                    </a:lnTo>
                    <a:lnTo>
                      <a:pt x="214" y="404"/>
                    </a:lnTo>
                    <a:lnTo>
                      <a:pt x="244" y="435"/>
                    </a:lnTo>
                    <a:lnTo>
                      <a:pt x="286" y="453"/>
                    </a:lnTo>
                    <a:lnTo>
                      <a:pt x="334" y="466"/>
                    </a:lnTo>
                    <a:lnTo>
                      <a:pt x="417" y="447"/>
                    </a:lnTo>
                    <a:lnTo>
                      <a:pt x="495" y="404"/>
                    </a:lnTo>
                    <a:lnTo>
                      <a:pt x="560" y="343"/>
                    </a:lnTo>
                    <a:lnTo>
                      <a:pt x="602" y="263"/>
                    </a:lnTo>
                    <a:lnTo>
                      <a:pt x="620" y="177"/>
                    </a:lnTo>
                    <a:lnTo>
                      <a:pt x="602" y="104"/>
                    </a:lnTo>
                    <a:lnTo>
                      <a:pt x="566" y="49"/>
                    </a:lnTo>
                    <a:lnTo>
                      <a:pt x="513" y="12"/>
                    </a:lnTo>
                    <a:lnTo>
                      <a:pt x="441" y="0"/>
                    </a:lnTo>
                    <a:lnTo>
                      <a:pt x="387" y="6"/>
                    </a:lnTo>
                    <a:lnTo>
                      <a:pt x="340" y="24"/>
                    </a:lnTo>
                    <a:lnTo>
                      <a:pt x="304" y="49"/>
                    </a:lnTo>
                    <a:lnTo>
                      <a:pt x="286" y="73"/>
                    </a:lnTo>
                    <a:lnTo>
                      <a:pt x="262" y="36"/>
                    </a:lnTo>
                    <a:lnTo>
                      <a:pt x="232" y="12"/>
                    </a:lnTo>
                    <a:lnTo>
                      <a:pt x="196" y="0"/>
                    </a:lnTo>
                    <a:lnTo>
                      <a:pt x="167" y="0"/>
                    </a:lnTo>
                    <a:lnTo>
                      <a:pt x="143" y="0"/>
                    </a:lnTo>
                    <a:lnTo>
                      <a:pt x="119" y="12"/>
                    </a:lnTo>
                    <a:lnTo>
                      <a:pt x="95" y="30"/>
                    </a:lnTo>
                    <a:lnTo>
                      <a:pt x="77" y="55"/>
                    </a:lnTo>
                    <a:lnTo>
                      <a:pt x="53" y="98"/>
                    </a:lnTo>
                    <a:lnTo>
                      <a:pt x="41" y="141"/>
                    </a:lnTo>
                    <a:lnTo>
                      <a:pt x="35" y="159"/>
                    </a:lnTo>
                    <a:lnTo>
                      <a:pt x="41" y="165"/>
                    </a:lnTo>
                    <a:lnTo>
                      <a:pt x="47" y="171"/>
                    </a:lnTo>
                    <a:lnTo>
                      <a:pt x="53" y="171"/>
                    </a:lnTo>
                    <a:lnTo>
                      <a:pt x="59" y="171"/>
                    </a:lnTo>
                    <a:lnTo>
                      <a:pt x="71" y="171"/>
                    </a:lnTo>
                    <a:lnTo>
                      <a:pt x="77" y="165"/>
                    </a:lnTo>
                    <a:lnTo>
                      <a:pt x="77" y="159"/>
                    </a:lnTo>
                    <a:lnTo>
                      <a:pt x="83" y="153"/>
                    </a:lnTo>
                    <a:lnTo>
                      <a:pt x="95" y="116"/>
                    </a:lnTo>
                    <a:lnTo>
                      <a:pt x="107" y="79"/>
                    </a:lnTo>
                    <a:lnTo>
                      <a:pt x="131" y="49"/>
                    </a:lnTo>
                    <a:lnTo>
                      <a:pt x="161" y="36"/>
                    </a:lnTo>
                    <a:lnTo>
                      <a:pt x="179" y="36"/>
                    </a:lnTo>
                    <a:lnTo>
                      <a:pt x="185" y="43"/>
                    </a:lnTo>
                    <a:lnTo>
                      <a:pt x="196" y="55"/>
                    </a:lnTo>
                    <a:lnTo>
                      <a:pt x="196" y="67"/>
                    </a:lnTo>
                    <a:lnTo>
                      <a:pt x="202" y="79"/>
                    </a:lnTo>
                    <a:lnTo>
                      <a:pt x="202" y="86"/>
                    </a:lnTo>
                    <a:lnTo>
                      <a:pt x="202" y="98"/>
                    </a:lnTo>
                    <a:lnTo>
                      <a:pt x="202" y="110"/>
                    </a:lnTo>
                    <a:lnTo>
                      <a:pt x="196" y="116"/>
                    </a:lnTo>
                    <a:lnTo>
                      <a:pt x="89" y="576"/>
                    </a:lnTo>
                    <a:close/>
                    <a:moveTo>
                      <a:pt x="280" y="147"/>
                    </a:moveTo>
                    <a:lnTo>
                      <a:pt x="280" y="141"/>
                    </a:lnTo>
                    <a:lnTo>
                      <a:pt x="280" y="135"/>
                    </a:lnTo>
                    <a:lnTo>
                      <a:pt x="286" y="128"/>
                    </a:lnTo>
                    <a:lnTo>
                      <a:pt x="292" y="116"/>
                    </a:lnTo>
                    <a:lnTo>
                      <a:pt x="298" y="110"/>
                    </a:lnTo>
                    <a:lnTo>
                      <a:pt x="369" y="55"/>
                    </a:lnTo>
                    <a:lnTo>
                      <a:pt x="441" y="36"/>
                    </a:lnTo>
                    <a:lnTo>
                      <a:pt x="471" y="36"/>
                    </a:lnTo>
                    <a:lnTo>
                      <a:pt x="501" y="55"/>
                    </a:lnTo>
                    <a:lnTo>
                      <a:pt x="519" y="92"/>
                    </a:lnTo>
                    <a:lnTo>
                      <a:pt x="525" y="141"/>
                    </a:lnTo>
                    <a:lnTo>
                      <a:pt x="525" y="184"/>
                    </a:lnTo>
                    <a:lnTo>
                      <a:pt x="513" y="233"/>
                    </a:lnTo>
                    <a:lnTo>
                      <a:pt x="495" y="288"/>
                    </a:lnTo>
                    <a:lnTo>
                      <a:pt x="477" y="331"/>
                    </a:lnTo>
                    <a:lnTo>
                      <a:pt x="429" y="392"/>
                    </a:lnTo>
                    <a:lnTo>
                      <a:pt x="381" y="417"/>
                    </a:lnTo>
                    <a:lnTo>
                      <a:pt x="334" y="429"/>
                    </a:lnTo>
                    <a:lnTo>
                      <a:pt x="292" y="417"/>
                    </a:lnTo>
                    <a:lnTo>
                      <a:pt x="262" y="398"/>
                    </a:lnTo>
                    <a:lnTo>
                      <a:pt x="244" y="374"/>
                    </a:lnTo>
                    <a:lnTo>
                      <a:pt x="232" y="349"/>
                    </a:lnTo>
                    <a:lnTo>
                      <a:pt x="232" y="337"/>
                    </a:lnTo>
                    <a:lnTo>
                      <a:pt x="232" y="331"/>
                    </a:lnTo>
                    <a:lnTo>
                      <a:pt x="232" y="318"/>
                    </a:lnTo>
                    <a:lnTo>
                      <a:pt x="280" y="147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4625" y="4724"/>
                <a:ext cx="1331" cy="484"/>
              </a:xfrm>
              <a:custGeom>
                <a:avLst/>
                <a:gdLst/>
                <a:ahLst/>
                <a:cxnLst>
                  <a:cxn ang="0">
                    <a:pos x="1259" y="79"/>
                  </a:cxn>
                  <a:cxn ang="0">
                    <a:pos x="1277" y="79"/>
                  </a:cxn>
                  <a:cxn ang="0">
                    <a:pos x="1289" y="79"/>
                  </a:cxn>
                  <a:cxn ang="0">
                    <a:pos x="1301" y="79"/>
                  </a:cxn>
                  <a:cxn ang="0">
                    <a:pos x="1313" y="73"/>
                  </a:cxn>
                  <a:cxn ang="0">
                    <a:pos x="1319" y="67"/>
                  </a:cxn>
                  <a:cxn ang="0">
                    <a:pos x="1325" y="55"/>
                  </a:cxn>
                  <a:cxn ang="0">
                    <a:pos x="1331" y="43"/>
                  </a:cxn>
                  <a:cxn ang="0">
                    <a:pos x="1325" y="24"/>
                  </a:cxn>
                  <a:cxn ang="0">
                    <a:pos x="1319" y="12"/>
                  </a:cxn>
                  <a:cxn ang="0">
                    <a:pos x="1313" y="6"/>
                  </a:cxn>
                  <a:cxn ang="0">
                    <a:pos x="1301" y="6"/>
                  </a:cxn>
                  <a:cxn ang="0">
                    <a:pos x="1289" y="0"/>
                  </a:cxn>
                  <a:cxn ang="0">
                    <a:pos x="1277" y="0"/>
                  </a:cxn>
                  <a:cxn ang="0">
                    <a:pos x="1265" y="0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24" y="6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6" y="67"/>
                  </a:cxn>
                  <a:cxn ang="0">
                    <a:pos x="18" y="73"/>
                  </a:cxn>
                  <a:cxn ang="0">
                    <a:pos x="24" y="79"/>
                  </a:cxn>
                  <a:cxn ang="0">
                    <a:pos x="42" y="79"/>
                  </a:cxn>
                  <a:cxn ang="0">
                    <a:pos x="54" y="79"/>
                  </a:cxn>
                  <a:cxn ang="0">
                    <a:pos x="66" y="79"/>
                  </a:cxn>
                  <a:cxn ang="0">
                    <a:pos x="1259" y="79"/>
                  </a:cxn>
                  <a:cxn ang="0">
                    <a:pos x="1265" y="484"/>
                  </a:cxn>
                  <a:cxn ang="0">
                    <a:pos x="1277" y="484"/>
                  </a:cxn>
                  <a:cxn ang="0">
                    <a:pos x="1289" y="478"/>
                  </a:cxn>
                  <a:cxn ang="0">
                    <a:pos x="1301" y="478"/>
                  </a:cxn>
                  <a:cxn ang="0">
                    <a:pos x="1313" y="472"/>
                  </a:cxn>
                  <a:cxn ang="0">
                    <a:pos x="1319" y="466"/>
                  </a:cxn>
                  <a:cxn ang="0">
                    <a:pos x="1325" y="453"/>
                  </a:cxn>
                  <a:cxn ang="0">
                    <a:pos x="1331" y="441"/>
                  </a:cxn>
                  <a:cxn ang="0">
                    <a:pos x="1325" y="423"/>
                  </a:cxn>
                  <a:cxn ang="0">
                    <a:pos x="1319" y="417"/>
                  </a:cxn>
                  <a:cxn ang="0">
                    <a:pos x="1313" y="404"/>
                  </a:cxn>
                  <a:cxn ang="0">
                    <a:pos x="1301" y="404"/>
                  </a:cxn>
                  <a:cxn ang="0">
                    <a:pos x="1289" y="398"/>
                  </a:cxn>
                  <a:cxn ang="0">
                    <a:pos x="1277" y="398"/>
                  </a:cxn>
                  <a:cxn ang="0">
                    <a:pos x="1259" y="398"/>
                  </a:cxn>
                  <a:cxn ang="0">
                    <a:pos x="66" y="398"/>
                  </a:cxn>
                  <a:cxn ang="0">
                    <a:pos x="54" y="398"/>
                  </a:cxn>
                  <a:cxn ang="0">
                    <a:pos x="42" y="398"/>
                  </a:cxn>
                  <a:cxn ang="0">
                    <a:pos x="24" y="404"/>
                  </a:cxn>
                  <a:cxn ang="0">
                    <a:pos x="18" y="404"/>
                  </a:cxn>
                  <a:cxn ang="0">
                    <a:pos x="6" y="417"/>
                  </a:cxn>
                  <a:cxn ang="0">
                    <a:pos x="0" y="423"/>
                  </a:cxn>
                  <a:cxn ang="0">
                    <a:pos x="0" y="441"/>
                  </a:cxn>
                  <a:cxn ang="0">
                    <a:pos x="0" y="453"/>
                  </a:cxn>
                  <a:cxn ang="0">
                    <a:pos x="6" y="466"/>
                  </a:cxn>
                  <a:cxn ang="0">
                    <a:pos x="12" y="472"/>
                  </a:cxn>
                  <a:cxn ang="0">
                    <a:pos x="24" y="478"/>
                  </a:cxn>
                  <a:cxn ang="0">
                    <a:pos x="36" y="478"/>
                  </a:cxn>
                  <a:cxn ang="0">
                    <a:pos x="54" y="484"/>
                  </a:cxn>
                  <a:cxn ang="0">
                    <a:pos x="66" y="484"/>
                  </a:cxn>
                  <a:cxn ang="0">
                    <a:pos x="1265" y="484"/>
                  </a:cxn>
                </a:cxnLst>
                <a:rect l="0" t="0" r="r" b="b"/>
                <a:pathLst>
                  <a:path w="1331" h="484">
                    <a:moveTo>
                      <a:pt x="1259" y="79"/>
                    </a:moveTo>
                    <a:lnTo>
                      <a:pt x="1277" y="79"/>
                    </a:lnTo>
                    <a:lnTo>
                      <a:pt x="1289" y="79"/>
                    </a:lnTo>
                    <a:lnTo>
                      <a:pt x="1301" y="79"/>
                    </a:lnTo>
                    <a:lnTo>
                      <a:pt x="1313" y="73"/>
                    </a:lnTo>
                    <a:lnTo>
                      <a:pt x="1319" y="67"/>
                    </a:lnTo>
                    <a:lnTo>
                      <a:pt x="1325" y="55"/>
                    </a:lnTo>
                    <a:lnTo>
                      <a:pt x="1331" y="43"/>
                    </a:lnTo>
                    <a:lnTo>
                      <a:pt x="1325" y="24"/>
                    </a:lnTo>
                    <a:lnTo>
                      <a:pt x="1319" y="12"/>
                    </a:lnTo>
                    <a:lnTo>
                      <a:pt x="1313" y="6"/>
                    </a:lnTo>
                    <a:lnTo>
                      <a:pt x="1301" y="6"/>
                    </a:lnTo>
                    <a:lnTo>
                      <a:pt x="1289" y="0"/>
                    </a:lnTo>
                    <a:lnTo>
                      <a:pt x="1277" y="0"/>
                    </a:lnTo>
                    <a:lnTo>
                      <a:pt x="1265" y="0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6" y="67"/>
                    </a:lnTo>
                    <a:lnTo>
                      <a:pt x="18" y="73"/>
                    </a:lnTo>
                    <a:lnTo>
                      <a:pt x="24" y="79"/>
                    </a:lnTo>
                    <a:lnTo>
                      <a:pt x="42" y="79"/>
                    </a:lnTo>
                    <a:lnTo>
                      <a:pt x="54" y="79"/>
                    </a:lnTo>
                    <a:lnTo>
                      <a:pt x="66" y="79"/>
                    </a:lnTo>
                    <a:lnTo>
                      <a:pt x="1259" y="79"/>
                    </a:lnTo>
                    <a:close/>
                    <a:moveTo>
                      <a:pt x="1265" y="484"/>
                    </a:moveTo>
                    <a:lnTo>
                      <a:pt x="1277" y="484"/>
                    </a:lnTo>
                    <a:lnTo>
                      <a:pt x="1289" y="478"/>
                    </a:lnTo>
                    <a:lnTo>
                      <a:pt x="1301" y="478"/>
                    </a:lnTo>
                    <a:lnTo>
                      <a:pt x="1313" y="472"/>
                    </a:lnTo>
                    <a:lnTo>
                      <a:pt x="1319" y="466"/>
                    </a:lnTo>
                    <a:lnTo>
                      <a:pt x="1325" y="453"/>
                    </a:lnTo>
                    <a:lnTo>
                      <a:pt x="1331" y="441"/>
                    </a:lnTo>
                    <a:lnTo>
                      <a:pt x="1325" y="423"/>
                    </a:lnTo>
                    <a:lnTo>
                      <a:pt x="1319" y="417"/>
                    </a:lnTo>
                    <a:lnTo>
                      <a:pt x="1313" y="404"/>
                    </a:lnTo>
                    <a:lnTo>
                      <a:pt x="1301" y="404"/>
                    </a:lnTo>
                    <a:lnTo>
                      <a:pt x="1289" y="398"/>
                    </a:lnTo>
                    <a:lnTo>
                      <a:pt x="1277" y="398"/>
                    </a:lnTo>
                    <a:lnTo>
                      <a:pt x="1259" y="398"/>
                    </a:lnTo>
                    <a:lnTo>
                      <a:pt x="66" y="398"/>
                    </a:lnTo>
                    <a:lnTo>
                      <a:pt x="54" y="398"/>
                    </a:lnTo>
                    <a:lnTo>
                      <a:pt x="42" y="398"/>
                    </a:lnTo>
                    <a:lnTo>
                      <a:pt x="24" y="404"/>
                    </a:lnTo>
                    <a:lnTo>
                      <a:pt x="18" y="404"/>
                    </a:lnTo>
                    <a:lnTo>
                      <a:pt x="6" y="417"/>
                    </a:lnTo>
                    <a:lnTo>
                      <a:pt x="0" y="423"/>
                    </a:lnTo>
                    <a:lnTo>
                      <a:pt x="0" y="441"/>
                    </a:lnTo>
                    <a:lnTo>
                      <a:pt x="0" y="453"/>
                    </a:lnTo>
                    <a:lnTo>
                      <a:pt x="6" y="466"/>
                    </a:lnTo>
                    <a:lnTo>
                      <a:pt x="12" y="472"/>
                    </a:lnTo>
                    <a:lnTo>
                      <a:pt x="24" y="478"/>
                    </a:lnTo>
                    <a:lnTo>
                      <a:pt x="36" y="478"/>
                    </a:lnTo>
                    <a:lnTo>
                      <a:pt x="54" y="484"/>
                    </a:lnTo>
                    <a:lnTo>
                      <a:pt x="66" y="484"/>
                    </a:lnTo>
                    <a:lnTo>
                      <a:pt x="1265" y="484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1" name="Freeform 25"/>
              <p:cNvSpPr>
                <a:spLocks noEditPoints="1"/>
              </p:cNvSpPr>
              <p:nvPr/>
            </p:nvSpPr>
            <p:spPr bwMode="auto">
              <a:xfrm>
                <a:off x="6671" y="4031"/>
                <a:ext cx="1134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8" y="1845"/>
                  </a:cxn>
                  <a:cxn ang="0">
                    <a:pos x="36" y="1845"/>
                  </a:cxn>
                  <a:cxn ang="0">
                    <a:pos x="54" y="1821"/>
                  </a:cxn>
                  <a:cxn ang="0">
                    <a:pos x="108" y="1606"/>
                  </a:cxn>
                  <a:cxn ang="0">
                    <a:pos x="197" y="1232"/>
                  </a:cxn>
                  <a:cxn ang="0">
                    <a:pos x="299" y="1398"/>
                  </a:cxn>
                  <a:cxn ang="0">
                    <a:pos x="519" y="1471"/>
                  </a:cxn>
                  <a:cxn ang="0">
                    <a:pos x="883" y="1300"/>
                  </a:cxn>
                  <a:cxn ang="0">
                    <a:pos x="1050" y="907"/>
                  </a:cxn>
                  <a:cxn ang="0">
                    <a:pos x="967" y="662"/>
                  </a:cxn>
                  <a:cxn ang="0">
                    <a:pos x="1080" y="454"/>
                  </a:cxn>
                  <a:cxn ang="0">
                    <a:pos x="1128" y="196"/>
                  </a:cxn>
                  <a:cxn ang="0">
                    <a:pos x="1014" y="37"/>
                  </a:cxn>
                  <a:cxn ang="0">
                    <a:pos x="758" y="12"/>
                  </a:cxn>
                  <a:cxn ang="0">
                    <a:pos x="478" y="221"/>
                  </a:cxn>
                  <a:cxn ang="0">
                    <a:pos x="311" y="552"/>
                  </a:cxn>
                  <a:cxn ang="0">
                    <a:pos x="633" y="613"/>
                  </a:cxn>
                  <a:cxn ang="0">
                    <a:pos x="740" y="607"/>
                  </a:cxn>
                  <a:cxn ang="0">
                    <a:pos x="734" y="631"/>
                  </a:cxn>
                  <a:cxn ang="0">
                    <a:pos x="651" y="631"/>
                  </a:cxn>
                  <a:cxn ang="0">
                    <a:pos x="609" y="625"/>
                  </a:cxn>
                  <a:cxn ang="0">
                    <a:pos x="746" y="564"/>
                  </a:cxn>
                  <a:cxn ang="0">
                    <a:pos x="639" y="564"/>
                  </a:cxn>
                  <a:cxn ang="0">
                    <a:pos x="561" y="625"/>
                  </a:cxn>
                  <a:cxn ang="0">
                    <a:pos x="627" y="674"/>
                  </a:cxn>
                  <a:cxn ang="0">
                    <a:pos x="734" y="681"/>
                  </a:cxn>
                  <a:cxn ang="0">
                    <a:pos x="883" y="705"/>
                  </a:cxn>
                  <a:cxn ang="0">
                    <a:pos x="901" y="889"/>
                  </a:cxn>
                  <a:cxn ang="0">
                    <a:pos x="841" y="1140"/>
                  </a:cxn>
                  <a:cxn ang="0">
                    <a:pos x="728" y="1324"/>
                  </a:cxn>
                  <a:cxn ang="0">
                    <a:pos x="513" y="1428"/>
                  </a:cxn>
                  <a:cxn ang="0">
                    <a:pos x="311" y="1336"/>
                  </a:cxn>
                  <a:cxn ang="0">
                    <a:pos x="233" y="1128"/>
                  </a:cxn>
                  <a:cxn ang="0">
                    <a:pos x="263" y="975"/>
                  </a:cxn>
                  <a:cxn ang="0">
                    <a:pos x="311" y="772"/>
                  </a:cxn>
                  <a:cxn ang="0">
                    <a:pos x="352" y="595"/>
                  </a:cxn>
                  <a:cxn ang="0">
                    <a:pos x="537" y="215"/>
                  </a:cxn>
                  <a:cxn ang="0">
                    <a:pos x="782" y="55"/>
                  </a:cxn>
                  <a:cxn ang="0">
                    <a:pos x="943" y="61"/>
                  </a:cxn>
                  <a:cxn ang="0">
                    <a:pos x="1009" y="208"/>
                  </a:cxn>
                  <a:cxn ang="0">
                    <a:pos x="979" y="374"/>
                  </a:cxn>
                  <a:cxn ang="0">
                    <a:pos x="853" y="582"/>
                  </a:cxn>
                </a:cxnLst>
                <a:rect l="0" t="0" r="r" b="b"/>
                <a:pathLst>
                  <a:path w="1134" h="1845">
                    <a:moveTo>
                      <a:pt x="6" y="1796"/>
                    </a:moveTo>
                    <a:lnTo>
                      <a:pt x="6" y="1808"/>
                    </a:lnTo>
                    <a:lnTo>
                      <a:pt x="0" y="1827"/>
                    </a:lnTo>
                    <a:lnTo>
                      <a:pt x="6" y="1839"/>
                    </a:lnTo>
                    <a:lnTo>
                      <a:pt x="12" y="1839"/>
                    </a:lnTo>
                    <a:lnTo>
                      <a:pt x="18" y="1845"/>
                    </a:lnTo>
                    <a:lnTo>
                      <a:pt x="24" y="1845"/>
                    </a:lnTo>
                    <a:lnTo>
                      <a:pt x="24" y="1845"/>
                    </a:lnTo>
                    <a:lnTo>
                      <a:pt x="36" y="1845"/>
                    </a:lnTo>
                    <a:lnTo>
                      <a:pt x="42" y="1845"/>
                    </a:lnTo>
                    <a:lnTo>
                      <a:pt x="48" y="1839"/>
                    </a:lnTo>
                    <a:lnTo>
                      <a:pt x="54" y="1821"/>
                    </a:lnTo>
                    <a:lnTo>
                      <a:pt x="66" y="1772"/>
                    </a:lnTo>
                    <a:lnTo>
                      <a:pt x="84" y="1698"/>
                    </a:lnTo>
                    <a:lnTo>
                      <a:pt x="108" y="1606"/>
                    </a:lnTo>
                    <a:lnTo>
                      <a:pt x="132" y="1496"/>
                    </a:lnTo>
                    <a:lnTo>
                      <a:pt x="161" y="1367"/>
                    </a:lnTo>
                    <a:lnTo>
                      <a:pt x="197" y="1232"/>
                    </a:lnTo>
                    <a:lnTo>
                      <a:pt x="221" y="1293"/>
                    </a:lnTo>
                    <a:lnTo>
                      <a:pt x="257" y="1349"/>
                    </a:lnTo>
                    <a:lnTo>
                      <a:pt x="299" y="1398"/>
                    </a:lnTo>
                    <a:lnTo>
                      <a:pt x="358" y="1434"/>
                    </a:lnTo>
                    <a:lnTo>
                      <a:pt x="436" y="1465"/>
                    </a:lnTo>
                    <a:lnTo>
                      <a:pt x="519" y="1471"/>
                    </a:lnTo>
                    <a:lnTo>
                      <a:pt x="651" y="1453"/>
                    </a:lnTo>
                    <a:lnTo>
                      <a:pt x="776" y="1392"/>
                    </a:lnTo>
                    <a:lnTo>
                      <a:pt x="883" y="1300"/>
                    </a:lnTo>
                    <a:lnTo>
                      <a:pt x="973" y="1183"/>
                    </a:lnTo>
                    <a:lnTo>
                      <a:pt x="1032" y="1048"/>
                    </a:lnTo>
                    <a:lnTo>
                      <a:pt x="1050" y="907"/>
                    </a:lnTo>
                    <a:lnTo>
                      <a:pt x="1038" y="803"/>
                    </a:lnTo>
                    <a:lnTo>
                      <a:pt x="1009" y="723"/>
                    </a:lnTo>
                    <a:lnTo>
                      <a:pt x="967" y="662"/>
                    </a:lnTo>
                    <a:lnTo>
                      <a:pt x="919" y="619"/>
                    </a:lnTo>
                    <a:lnTo>
                      <a:pt x="1009" y="546"/>
                    </a:lnTo>
                    <a:lnTo>
                      <a:pt x="1080" y="454"/>
                    </a:lnTo>
                    <a:lnTo>
                      <a:pt x="1122" y="356"/>
                    </a:lnTo>
                    <a:lnTo>
                      <a:pt x="1134" y="264"/>
                    </a:lnTo>
                    <a:lnTo>
                      <a:pt x="1128" y="196"/>
                    </a:lnTo>
                    <a:lnTo>
                      <a:pt x="1104" y="135"/>
                    </a:lnTo>
                    <a:lnTo>
                      <a:pt x="1068" y="80"/>
                    </a:lnTo>
                    <a:lnTo>
                      <a:pt x="1014" y="37"/>
                    </a:lnTo>
                    <a:lnTo>
                      <a:pt x="949" y="6"/>
                    </a:lnTo>
                    <a:lnTo>
                      <a:pt x="865" y="0"/>
                    </a:lnTo>
                    <a:lnTo>
                      <a:pt x="758" y="12"/>
                    </a:lnTo>
                    <a:lnTo>
                      <a:pt x="657" y="61"/>
                    </a:lnTo>
                    <a:lnTo>
                      <a:pt x="561" y="129"/>
                    </a:lnTo>
                    <a:lnTo>
                      <a:pt x="478" y="221"/>
                    </a:lnTo>
                    <a:lnTo>
                      <a:pt x="406" y="319"/>
                    </a:lnTo>
                    <a:lnTo>
                      <a:pt x="352" y="435"/>
                    </a:lnTo>
                    <a:lnTo>
                      <a:pt x="311" y="552"/>
                    </a:lnTo>
                    <a:lnTo>
                      <a:pt x="6" y="1796"/>
                    </a:lnTo>
                    <a:close/>
                    <a:moveTo>
                      <a:pt x="609" y="625"/>
                    </a:moveTo>
                    <a:lnTo>
                      <a:pt x="633" y="613"/>
                    </a:lnTo>
                    <a:lnTo>
                      <a:pt x="657" y="607"/>
                    </a:lnTo>
                    <a:lnTo>
                      <a:pt x="710" y="607"/>
                    </a:lnTo>
                    <a:lnTo>
                      <a:pt x="740" y="607"/>
                    </a:lnTo>
                    <a:lnTo>
                      <a:pt x="764" y="613"/>
                    </a:lnTo>
                    <a:lnTo>
                      <a:pt x="794" y="619"/>
                    </a:lnTo>
                    <a:lnTo>
                      <a:pt x="734" y="631"/>
                    </a:lnTo>
                    <a:lnTo>
                      <a:pt x="698" y="638"/>
                    </a:lnTo>
                    <a:lnTo>
                      <a:pt x="669" y="638"/>
                    </a:lnTo>
                    <a:lnTo>
                      <a:pt x="651" y="631"/>
                    </a:lnTo>
                    <a:lnTo>
                      <a:pt x="639" y="631"/>
                    </a:lnTo>
                    <a:lnTo>
                      <a:pt x="627" y="631"/>
                    </a:lnTo>
                    <a:lnTo>
                      <a:pt x="609" y="625"/>
                    </a:lnTo>
                    <a:close/>
                    <a:moveTo>
                      <a:pt x="853" y="582"/>
                    </a:moveTo>
                    <a:lnTo>
                      <a:pt x="800" y="570"/>
                    </a:lnTo>
                    <a:lnTo>
                      <a:pt x="746" y="564"/>
                    </a:lnTo>
                    <a:lnTo>
                      <a:pt x="716" y="564"/>
                    </a:lnTo>
                    <a:lnTo>
                      <a:pt x="680" y="564"/>
                    </a:lnTo>
                    <a:lnTo>
                      <a:pt x="639" y="564"/>
                    </a:lnTo>
                    <a:lnTo>
                      <a:pt x="603" y="576"/>
                    </a:lnTo>
                    <a:lnTo>
                      <a:pt x="573" y="595"/>
                    </a:lnTo>
                    <a:lnTo>
                      <a:pt x="561" y="625"/>
                    </a:lnTo>
                    <a:lnTo>
                      <a:pt x="567" y="656"/>
                    </a:lnTo>
                    <a:lnTo>
                      <a:pt x="591" y="668"/>
                    </a:lnTo>
                    <a:lnTo>
                      <a:pt x="627" y="674"/>
                    </a:lnTo>
                    <a:lnTo>
                      <a:pt x="663" y="681"/>
                    </a:lnTo>
                    <a:lnTo>
                      <a:pt x="698" y="681"/>
                    </a:lnTo>
                    <a:lnTo>
                      <a:pt x="734" y="681"/>
                    </a:lnTo>
                    <a:lnTo>
                      <a:pt x="782" y="674"/>
                    </a:lnTo>
                    <a:lnTo>
                      <a:pt x="847" y="656"/>
                    </a:lnTo>
                    <a:lnTo>
                      <a:pt x="883" y="705"/>
                    </a:lnTo>
                    <a:lnTo>
                      <a:pt x="901" y="760"/>
                    </a:lnTo>
                    <a:lnTo>
                      <a:pt x="907" y="828"/>
                    </a:lnTo>
                    <a:lnTo>
                      <a:pt x="901" y="889"/>
                    </a:lnTo>
                    <a:lnTo>
                      <a:pt x="889" y="969"/>
                    </a:lnTo>
                    <a:lnTo>
                      <a:pt x="865" y="1054"/>
                    </a:lnTo>
                    <a:lnTo>
                      <a:pt x="841" y="1140"/>
                    </a:lnTo>
                    <a:lnTo>
                      <a:pt x="806" y="1214"/>
                    </a:lnTo>
                    <a:lnTo>
                      <a:pt x="776" y="1269"/>
                    </a:lnTo>
                    <a:lnTo>
                      <a:pt x="728" y="1324"/>
                    </a:lnTo>
                    <a:lnTo>
                      <a:pt x="669" y="1379"/>
                    </a:lnTo>
                    <a:lnTo>
                      <a:pt x="597" y="1416"/>
                    </a:lnTo>
                    <a:lnTo>
                      <a:pt x="513" y="1428"/>
                    </a:lnTo>
                    <a:lnTo>
                      <a:pt x="436" y="1416"/>
                    </a:lnTo>
                    <a:lnTo>
                      <a:pt x="364" y="1385"/>
                    </a:lnTo>
                    <a:lnTo>
                      <a:pt x="311" y="1336"/>
                    </a:lnTo>
                    <a:lnTo>
                      <a:pt x="269" y="1275"/>
                    </a:lnTo>
                    <a:lnTo>
                      <a:pt x="245" y="1208"/>
                    </a:lnTo>
                    <a:lnTo>
                      <a:pt x="233" y="1128"/>
                    </a:lnTo>
                    <a:lnTo>
                      <a:pt x="239" y="1079"/>
                    </a:lnTo>
                    <a:lnTo>
                      <a:pt x="245" y="1036"/>
                    </a:lnTo>
                    <a:lnTo>
                      <a:pt x="263" y="975"/>
                    </a:lnTo>
                    <a:lnTo>
                      <a:pt x="275" y="920"/>
                    </a:lnTo>
                    <a:lnTo>
                      <a:pt x="293" y="852"/>
                    </a:lnTo>
                    <a:lnTo>
                      <a:pt x="311" y="772"/>
                    </a:lnTo>
                    <a:lnTo>
                      <a:pt x="329" y="693"/>
                    </a:lnTo>
                    <a:lnTo>
                      <a:pt x="346" y="631"/>
                    </a:lnTo>
                    <a:lnTo>
                      <a:pt x="352" y="595"/>
                    </a:lnTo>
                    <a:lnTo>
                      <a:pt x="400" y="441"/>
                    </a:lnTo>
                    <a:lnTo>
                      <a:pt x="466" y="319"/>
                    </a:lnTo>
                    <a:lnTo>
                      <a:pt x="537" y="215"/>
                    </a:lnTo>
                    <a:lnTo>
                      <a:pt x="615" y="141"/>
                    </a:lnTo>
                    <a:lnTo>
                      <a:pt x="698" y="86"/>
                    </a:lnTo>
                    <a:lnTo>
                      <a:pt x="782" y="55"/>
                    </a:lnTo>
                    <a:lnTo>
                      <a:pt x="865" y="43"/>
                    </a:lnTo>
                    <a:lnTo>
                      <a:pt x="901" y="49"/>
                    </a:lnTo>
                    <a:lnTo>
                      <a:pt x="943" y="61"/>
                    </a:lnTo>
                    <a:lnTo>
                      <a:pt x="973" y="92"/>
                    </a:lnTo>
                    <a:lnTo>
                      <a:pt x="997" y="141"/>
                    </a:lnTo>
                    <a:lnTo>
                      <a:pt x="1009" y="208"/>
                    </a:lnTo>
                    <a:lnTo>
                      <a:pt x="1003" y="245"/>
                    </a:lnTo>
                    <a:lnTo>
                      <a:pt x="997" y="307"/>
                    </a:lnTo>
                    <a:lnTo>
                      <a:pt x="979" y="374"/>
                    </a:lnTo>
                    <a:lnTo>
                      <a:pt x="949" y="454"/>
                    </a:lnTo>
                    <a:lnTo>
                      <a:pt x="913" y="521"/>
                    </a:lnTo>
                    <a:lnTo>
                      <a:pt x="853" y="582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7912" y="4098"/>
                <a:ext cx="907" cy="650"/>
              </a:xfrm>
              <a:custGeom>
                <a:avLst/>
                <a:gdLst/>
                <a:ahLst/>
                <a:cxnLst>
                  <a:cxn ang="0">
                    <a:pos x="459" y="393"/>
                  </a:cxn>
                  <a:cxn ang="0">
                    <a:pos x="489" y="295"/>
                  </a:cxn>
                  <a:cxn ang="0">
                    <a:pos x="495" y="252"/>
                  </a:cxn>
                  <a:cxn ang="0">
                    <a:pos x="489" y="227"/>
                  </a:cxn>
                  <a:cxn ang="0">
                    <a:pos x="471" y="215"/>
                  </a:cxn>
                  <a:cxn ang="0">
                    <a:pos x="430" y="221"/>
                  </a:cxn>
                  <a:cxn ang="0">
                    <a:pos x="394" y="301"/>
                  </a:cxn>
                  <a:cxn ang="0">
                    <a:pos x="382" y="393"/>
                  </a:cxn>
                  <a:cxn ang="0">
                    <a:pos x="352" y="454"/>
                  </a:cxn>
                  <a:cxn ang="0">
                    <a:pos x="257" y="522"/>
                  </a:cxn>
                  <a:cxn ang="0">
                    <a:pos x="137" y="522"/>
                  </a:cxn>
                  <a:cxn ang="0">
                    <a:pos x="72" y="454"/>
                  </a:cxn>
                  <a:cxn ang="0">
                    <a:pos x="54" y="362"/>
                  </a:cxn>
                  <a:cxn ang="0">
                    <a:pos x="90" y="209"/>
                  </a:cxn>
                  <a:cxn ang="0">
                    <a:pos x="155" y="92"/>
                  </a:cxn>
                  <a:cxn ang="0">
                    <a:pos x="185" y="50"/>
                  </a:cxn>
                  <a:cxn ang="0">
                    <a:pos x="191" y="37"/>
                  </a:cxn>
                  <a:cxn ang="0">
                    <a:pos x="179" y="19"/>
                  </a:cxn>
                  <a:cxn ang="0">
                    <a:pos x="155" y="13"/>
                  </a:cxn>
                  <a:cxn ang="0">
                    <a:pos x="149" y="19"/>
                  </a:cxn>
                  <a:cxn ang="0">
                    <a:pos x="119" y="62"/>
                  </a:cxn>
                  <a:cxn ang="0">
                    <a:pos x="60" y="166"/>
                  </a:cxn>
                  <a:cxn ang="0">
                    <a:pos x="6" y="325"/>
                  </a:cxn>
                  <a:cxn ang="0">
                    <a:pos x="6" y="491"/>
                  </a:cxn>
                  <a:cxn ang="0">
                    <a:pos x="60" y="601"/>
                  </a:cxn>
                  <a:cxn ang="0">
                    <a:pos x="167" y="650"/>
                  </a:cxn>
                  <a:cxn ang="0">
                    <a:pos x="298" y="607"/>
                  </a:cxn>
                  <a:cxn ang="0">
                    <a:pos x="382" y="522"/>
                  </a:cxn>
                  <a:cxn ang="0">
                    <a:pos x="442" y="620"/>
                  </a:cxn>
                  <a:cxn ang="0">
                    <a:pos x="531" y="650"/>
                  </a:cxn>
                  <a:cxn ang="0">
                    <a:pos x="674" y="601"/>
                  </a:cxn>
                  <a:cxn ang="0">
                    <a:pos x="788" y="491"/>
                  </a:cxn>
                  <a:cxn ang="0">
                    <a:pos x="871" y="307"/>
                  </a:cxn>
                  <a:cxn ang="0">
                    <a:pos x="901" y="154"/>
                  </a:cxn>
                  <a:cxn ang="0">
                    <a:pos x="895" y="56"/>
                  </a:cxn>
                  <a:cxn ang="0">
                    <a:pos x="859" y="0"/>
                  </a:cxn>
                  <a:cxn ang="0">
                    <a:pos x="811" y="0"/>
                  </a:cxn>
                  <a:cxn ang="0">
                    <a:pos x="776" y="31"/>
                  </a:cxn>
                  <a:cxn ang="0">
                    <a:pos x="758" y="74"/>
                  </a:cxn>
                  <a:cxn ang="0">
                    <a:pos x="764" y="99"/>
                  </a:cxn>
                  <a:cxn ang="0">
                    <a:pos x="776" y="117"/>
                  </a:cxn>
                  <a:cxn ang="0">
                    <a:pos x="823" y="178"/>
                  </a:cxn>
                  <a:cxn ang="0">
                    <a:pos x="823" y="301"/>
                  </a:cxn>
                  <a:cxn ang="0">
                    <a:pos x="752" y="430"/>
                  </a:cxn>
                  <a:cxn ang="0">
                    <a:pos x="626" y="522"/>
                  </a:cxn>
                  <a:cxn ang="0">
                    <a:pos x="507" y="528"/>
                  </a:cxn>
                  <a:cxn ang="0">
                    <a:pos x="453" y="479"/>
                  </a:cxn>
                  <a:cxn ang="0">
                    <a:pos x="442" y="436"/>
                  </a:cxn>
                </a:cxnLst>
                <a:rect l="0" t="0" r="r" b="b"/>
                <a:pathLst>
                  <a:path w="907" h="650">
                    <a:moveTo>
                      <a:pt x="442" y="436"/>
                    </a:moveTo>
                    <a:lnTo>
                      <a:pt x="459" y="393"/>
                    </a:lnTo>
                    <a:lnTo>
                      <a:pt x="477" y="338"/>
                    </a:lnTo>
                    <a:lnTo>
                      <a:pt x="489" y="295"/>
                    </a:lnTo>
                    <a:lnTo>
                      <a:pt x="495" y="258"/>
                    </a:lnTo>
                    <a:lnTo>
                      <a:pt x="495" y="252"/>
                    </a:lnTo>
                    <a:lnTo>
                      <a:pt x="495" y="240"/>
                    </a:lnTo>
                    <a:lnTo>
                      <a:pt x="489" y="227"/>
                    </a:lnTo>
                    <a:lnTo>
                      <a:pt x="483" y="221"/>
                    </a:lnTo>
                    <a:lnTo>
                      <a:pt x="471" y="215"/>
                    </a:lnTo>
                    <a:lnTo>
                      <a:pt x="459" y="209"/>
                    </a:lnTo>
                    <a:lnTo>
                      <a:pt x="430" y="221"/>
                    </a:lnTo>
                    <a:lnTo>
                      <a:pt x="406" y="258"/>
                    </a:lnTo>
                    <a:lnTo>
                      <a:pt x="394" y="301"/>
                    </a:lnTo>
                    <a:lnTo>
                      <a:pt x="382" y="350"/>
                    </a:lnTo>
                    <a:lnTo>
                      <a:pt x="382" y="393"/>
                    </a:lnTo>
                    <a:lnTo>
                      <a:pt x="376" y="423"/>
                    </a:lnTo>
                    <a:lnTo>
                      <a:pt x="352" y="454"/>
                    </a:lnTo>
                    <a:lnTo>
                      <a:pt x="310" y="491"/>
                    </a:lnTo>
                    <a:lnTo>
                      <a:pt x="257" y="522"/>
                    </a:lnTo>
                    <a:lnTo>
                      <a:pt x="191" y="534"/>
                    </a:lnTo>
                    <a:lnTo>
                      <a:pt x="137" y="522"/>
                    </a:lnTo>
                    <a:lnTo>
                      <a:pt x="96" y="497"/>
                    </a:lnTo>
                    <a:lnTo>
                      <a:pt x="72" y="454"/>
                    </a:lnTo>
                    <a:lnTo>
                      <a:pt x="54" y="411"/>
                    </a:lnTo>
                    <a:lnTo>
                      <a:pt x="54" y="362"/>
                    </a:lnTo>
                    <a:lnTo>
                      <a:pt x="60" y="289"/>
                    </a:lnTo>
                    <a:lnTo>
                      <a:pt x="90" y="209"/>
                    </a:lnTo>
                    <a:lnTo>
                      <a:pt x="119" y="148"/>
                    </a:lnTo>
                    <a:lnTo>
                      <a:pt x="155" y="92"/>
                    </a:lnTo>
                    <a:lnTo>
                      <a:pt x="179" y="56"/>
                    </a:lnTo>
                    <a:lnTo>
                      <a:pt x="185" y="50"/>
                    </a:lnTo>
                    <a:lnTo>
                      <a:pt x="185" y="43"/>
                    </a:lnTo>
                    <a:lnTo>
                      <a:pt x="191" y="37"/>
                    </a:lnTo>
                    <a:lnTo>
                      <a:pt x="185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55" y="13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43" y="31"/>
                    </a:lnTo>
                    <a:lnTo>
                      <a:pt x="119" y="62"/>
                    </a:lnTo>
                    <a:lnTo>
                      <a:pt x="90" y="105"/>
                    </a:lnTo>
                    <a:lnTo>
                      <a:pt x="60" y="166"/>
                    </a:lnTo>
                    <a:lnTo>
                      <a:pt x="30" y="240"/>
                    </a:lnTo>
                    <a:lnTo>
                      <a:pt x="6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4" y="552"/>
                    </a:lnTo>
                    <a:lnTo>
                      <a:pt x="60" y="601"/>
                    </a:lnTo>
                    <a:lnTo>
                      <a:pt x="108" y="638"/>
                    </a:lnTo>
                    <a:lnTo>
                      <a:pt x="167" y="650"/>
                    </a:lnTo>
                    <a:lnTo>
                      <a:pt x="239" y="638"/>
                    </a:lnTo>
                    <a:lnTo>
                      <a:pt x="298" y="607"/>
                    </a:lnTo>
                    <a:lnTo>
                      <a:pt x="346" y="564"/>
                    </a:lnTo>
                    <a:lnTo>
                      <a:pt x="382" y="522"/>
                    </a:lnTo>
                    <a:lnTo>
                      <a:pt x="406" y="583"/>
                    </a:lnTo>
                    <a:lnTo>
                      <a:pt x="442" y="620"/>
                    </a:lnTo>
                    <a:lnTo>
                      <a:pt x="483" y="644"/>
                    </a:lnTo>
                    <a:lnTo>
                      <a:pt x="531" y="650"/>
                    </a:lnTo>
                    <a:lnTo>
                      <a:pt x="603" y="638"/>
                    </a:lnTo>
                    <a:lnTo>
                      <a:pt x="674" y="601"/>
                    </a:lnTo>
                    <a:lnTo>
                      <a:pt x="734" y="552"/>
                    </a:lnTo>
                    <a:lnTo>
                      <a:pt x="788" y="491"/>
                    </a:lnTo>
                    <a:lnTo>
                      <a:pt x="835" y="399"/>
                    </a:lnTo>
                    <a:lnTo>
                      <a:pt x="871" y="307"/>
                    </a:lnTo>
                    <a:lnTo>
                      <a:pt x="889" y="221"/>
                    </a:lnTo>
                    <a:lnTo>
                      <a:pt x="901" y="154"/>
                    </a:lnTo>
                    <a:lnTo>
                      <a:pt x="907" y="111"/>
                    </a:lnTo>
                    <a:lnTo>
                      <a:pt x="895" y="56"/>
                    </a:lnTo>
                    <a:lnTo>
                      <a:pt x="877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1" y="0"/>
                    </a:lnTo>
                    <a:lnTo>
                      <a:pt x="793" y="13"/>
                    </a:lnTo>
                    <a:lnTo>
                      <a:pt x="776" y="31"/>
                    </a:lnTo>
                    <a:lnTo>
                      <a:pt x="764" y="50"/>
                    </a:lnTo>
                    <a:lnTo>
                      <a:pt x="758" y="74"/>
                    </a:lnTo>
                    <a:lnTo>
                      <a:pt x="758" y="86"/>
                    </a:lnTo>
                    <a:lnTo>
                      <a:pt x="764" y="99"/>
                    </a:lnTo>
                    <a:lnTo>
                      <a:pt x="770" y="111"/>
                    </a:lnTo>
                    <a:lnTo>
                      <a:pt x="776" y="117"/>
                    </a:lnTo>
                    <a:lnTo>
                      <a:pt x="799" y="141"/>
                    </a:lnTo>
                    <a:lnTo>
                      <a:pt x="823" y="178"/>
                    </a:lnTo>
                    <a:lnTo>
                      <a:pt x="835" y="233"/>
                    </a:lnTo>
                    <a:lnTo>
                      <a:pt x="823" y="301"/>
                    </a:lnTo>
                    <a:lnTo>
                      <a:pt x="793" y="362"/>
                    </a:lnTo>
                    <a:lnTo>
                      <a:pt x="752" y="430"/>
                    </a:lnTo>
                    <a:lnTo>
                      <a:pt x="692" y="485"/>
                    </a:lnTo>
                    <a:lnTo>
                      <a:pt x="626" y="522"/>
                    </a:lnTo>
                    <a:lnTo>
                      <a:pt x="549" y="534"/>
                    </a:lnTo>
                    <a:lnTo>
                      <a:pt x="507" y="528"/>
                    </a:lnTo>
                    <a:lnTo>
                      <a:pt x="477" y="503"/>
                    </a:lnTo>
                    <a:lnTo>
                      <a:pt x="453" y="479"/>
                    </a:lnTo>
                    <a:lnTo>
                      <a:pt x="442" y="454"/>
                    </a:lnTo>
                    <a:lnTo>
                      <a:pt x="442" y="436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9010" y="4252"/>
                <a:ext cx="411" cy="686"/>
              </a:xfrm>
              <a:custGeom>
                <a:avLst/>
                <a:gdLst/>
                <a:ahLst/>
                <a:cxnLst>
                  <a:cxn ang="0">
                    <a:pos x="256" y="30"/>
                  </a:cxn>
                  <a:cxn ang="0">
                    <a:pos x="256" y="18"/>
                  </a:cxn>
                  <a:cxn ang="0">
                    <a:pos x="256" y="6"/>
                  </a:cxn>
                  <a:cxn ang="0">
                    <a:pos x="250" y="6"/>
                  </a:cxn>
                  <a:cxn ang="0">
                    <a:pos x="238" y="0"/>
                  </a:cxn>
                  <a:cxn ang="0">
                    <a:pos x="220" y="0"/>
                  </a:cxn>
                  <a:cxn ang="0">
                    <a:pos x="161" y="37"/>
                  </a:cxn>
                  <a:cxn ang="0">
                    <a:pos x="101" y="61"/>
                  </a:cxn>
                  <a:cxn ang="0">
                    <a:pos x="47" y="67"/>
                  </a:cxn>
                  <a:cxn ang="0">
                    <a:pos x="18" y="67"/>
                  </a:cxn>
                  <a:cxn ang="0">
                    <a:pos x="0" y="67"/>
                  </a:cxn>
                  <a:cxn ang="0">
                    <a:pos x="0" y="110"/>
                  </a:cxn>
                  <a:cxn ang="0">
                    <a:pos x="18" y="110"/>
                  </a:cxn>
                  <a:cxn ang="0">
                    <a:pos x="53" y="110"/>
                  </a:cxn>
                  <a:cxn ang="0">
                    <a:pos x="107" y="104"/>
                  </a:cxn>
                  <a:cxn ang="0">
                    <a:pos x="167" y="86"/>
                  </a:cxn>
                  <a:cxn ang="0">
                    <a:pos x="167" y="601"/>
                  </a:cxn>
                  <a:cxn ang="0">
                    <a:pos x="167" y="619"/>
                  </a:cxn>
                  <a:cxn ang="0">
                    <a:pos x="155" y="631"/>
                  </a:cxn>
                  <a:cxn ang="0">
                    <a:pos x="119" y="637"/>
                  </a:cxn>
                  <a:cxn ang="0">
                    <a:pos x="59" y="643"/>
                  </a:cxn>
                  <a:cxn ang="0">
                    <a:pos x="12" y="643"/>
                  </a:cxn>
                  <a:cxn ang="0">
                    <a:pos x="12" y="686"/>
                  </a:cxn>
                  <a:cxn ang="0">
                    <a:pos x="71" y="680"/>
                  </a:cxn>
                  <a:cxn ang="0">
                    <a:pos x="143" y="680"/>
                  </a:cxn>
                  <a:cxn ang="0">
                    <a:pos x="214" y="680"/>
                  </a:cxn>
                  <a:cxn ang="0">
                    <a:pos x="280" y="680"/>
                  </a:cxn>
                  <a:cxn ang="0">
                    <a:pos x="352" y="680"/>
                  </a:cxn>
                  <a:cxn ang="0">
                    <a:pos x="411" y="686"/>
                  </a:cxn>
                  <a:cxn ang="0">
                    <a:pos x="411" y="643"/>
                  </a:cxn>
                  <a:cxn ang="0">
                    <a:pos x="364" y="643"/>
                  </a:cxn>
                  <a:cxn ang="0">
                    <a:pos x="304" y="637"/>
                  </a:cxn>
                  <a:cxn ang="0">
                    <a:pos x="268" y="631"/>
                  </a:cxn>
                  <a:cxn ang="0">
                    <a:pos x="262" y="619"/>
                  </a:cxn>
                  <a:cxn ang="0">
                    <a:pos x="256" y="601"/>
                  </a:cxn>
                  <a:cxn ang="0">
                    <a:pos x="256" y="30"/>
                  </a:cxn>
                </a:cxnLst>
                <a:rect l="0" t="0" r="r" b="b"/>
                <a:pathLst>
                  <a:path w="411" h="686">
                    <a:moveTo>
                      <a:pt x="256" y="30"/>
                    </a:moveTo>
                    <a:lnTo>
                      <a:pt x="256" y="18"/>
                    </a:lnTo>
                    <a:lnTo>
                      <a:pt x="256" y="6"/>
                    </a:lnTo>
                    <a:lnTo>
                      <a:pt x="250" y="6"/>
                    </a:lnTo>
                    <a:lnTo>
                      <a:pt x="238" y="0"/>
                    </a:lnTo>
                    <a:lnTo>
                      <a:pt x="220" y="0"/>
                    </a:lnTo>
                    <a:lnTo>
                      <a:pt x="161" y="37"/>
                    </a:lnTo>
                    <a:lnTo>
                      <a:pt x="101" y="61"/>
                    </a:lnTo>
                    <a:lnTo>
                      <a:pt x="47" y="67"/>
                    </a:lnTo>
                    <a:lnTo>
                      <a:pt x="18" y="67"/>
                    </a:lnTo>
                    <a:lnTo>
                      <a:pt x="0" y="67"/>
                    </a:lnTo>
                    <a:lnTo>
                      <a:pt x="0" y="110"/>
                    </a:lnTo>
                    <a:lnTo>
                      <a:pt x="18" y="110"/>
                    </a:lnTo>
                    <a:lnTo>
                      <a:pt x="53" y="110"/>
                    </a:lnTo>
                    <a:lnTo>
                      <a:pt x="107" y="104"/>
                    </a:lnTo>
                    <a:lnTo>
                      <a:pt x="167" y="86"/>
                    </a:lnTo>
                    <a:lnTo>
                      <a:pt x="167" y="601"/>
                    </a:lnTo>
                    <a:lnTo>
                      <a:pt x="167" y="619"/>
                    </a:lnTo>
                    <a:lnTo>
                      <a:pt x="155" y="631"/>
                    </a:lnTo>
                    <a:lnTo>
                      <a:pt x="119" y="637"/>
                    </a:lnTo>
                    <a:lnTo>
                      <a:pt x="59" y="643"/>
                    </a:lnTo>
                    <a:lnTo>
                      <a:pt x="12" y="643"/>
                    </a:lnTo>
                    <a:lnTo>
                      <a:pt x="12" y="686"/>
                    </a:lnTo>
                    <a:lnTo>
                      <a:pt x="71" y="680"/>
                    </a:lnTo>
                    <a:lnTo>
                      <a:pt x="143" y="680"/>
                    </a:lnTo>
                    <a:lnTo>
                      <a:pt x="214" y="680"/>
                    </a:lnTo>
                    <a:lnTo>
                      <a:pt x="280" y="680"/>
                    </a:lnTo>
                    <a:lnTo>
                      <a:pt x="352" y="680"/>
                    </a:lnTo>
                    <a:lnTo>
                      <a:pt x="411" y="686"/>
                    </a:lnTo>
                    <a:lnTo>
                      <a:pt x="411" y="643"/>
                    </a:lnTo>
                    <a:lnTo>
                      <a:pt x="364" y="643"/>
                    </a:lnTo>
                    <a:lnTo>
                      <a:pt x="304" y="637"/>
                    </a:lnTo>
                    <a:lnTo>
                      <a:pt x="268" y="631"/>
                    </a:lnTo>
                    <a:lnTo>
                      <a:pt x="262" y="619"/>
                    </a:lnTo>
                    <a:lnTo>
                      <a:pt x="256" y="601"/>
                    </a:lnTo>
                    <a:lnTo>
                      <a:pt x="256" y="3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0304" y="4282"/>
                <a:ext cx="1336" cy="1367"/>
              </a:xfrm>
              <a:custGeom>
                <a:avLst/>
                <a:gdLst/>
                <a:ahLst/>
                <a:cxnLst>
                  <a:cxn ang="0">
                    <a:pos x="1265" y="724"/>
                  </a:cxn>
                  <a:cxn ang="0">
                    <a:pos x="1294" y="724"/>
                  </a:cxn>
                  <a:cxn ang="0">
                    <a:pos x="1318" y="718"/>
                  </a:cxn>
                  <a:cxn ang="0">
                    <a:pos x="1330" y="699"/>
                  </a:cxn>
                  <a:cxn ang="0">
                    <a:pos x="1330" y="669"/>
                  </a:cxn>
                  <a:cxn ang="0">
                    <a:pos x="1318" y="650"/>
                  </a:cxn>
                  <a:cxn ang="0">
                    <a:pos x="1294" y="644"/>
                  </a:cxn>
                  <a:cxn ang="0">
                    <a:pos x="1265" y="644"/>
                  </a:cxn>
                  <a:cxn ang="0">
                    <a:pos x="710" y="68"/>
                  </a:cxn>
                  <a:cxn ang="0">
                    <a:pos x="710" y="37"/>
                  </a:cxn>
                  <a:cxn ang="0">
                    <a:pos x="704" y="13"/>
                  </a:cxn>
                  <a:cxn ang="0">
                    <a:pos x="686" y="0"/>
                  </a:cxn>
                  <a:cxn ang="0">
                    <a:pos x="656" y="0"/>
                  </a:cxn>
                  <a:cxn ang="0">
                    <a:pos x="638" y="13"/>
                  </a:cxn>
                  <a:cxn ang="0">
                    <a:pos x="632" y="37"/>
                  </a:cxn>
                  <a:cxn ang="0">
                    <a:pos x="626" y="68"/>
                  </a:cxn>
                  <a:cxn ang="0">
                    <a:pos x="66" y="644"/>
                  </a:cxn>
                  <a:cxn ang="0">
                    <a:pos x="42" y="644"/>
                  </a:cxn>
                  <a:cxn ang="0">
                    <a:pos x="18" y="650"/>
                  </a:cxn>
                  <a:cxn ang="0">
                    <a:pos x="6" y="669"/>
                  </a:cxn>
                  <a:cxn ang="0">
                    <a:pos x="6" y="699"/>
                  </a:cxn>
                  <a:cxn ang="0">
                    <a:pos x="18" y="718"/>
                  </a:cxn>
                  <a:cxn ang="0">
                    <a:pos x="42" y="724"/>
                  </a:cxn>
                  <a:cxn ang="0">
                    <a:pos x="66" y="724"/>
                  </a:cxn>
                  <a:cxn ang="0">
                    <a:pos x="626" y="1300"/>
                  </a:cxn>
                  <a:cxn ang="0">
                    <a:pos x="632" y="1324"/>
                  </a:cxn>
                  <a:cxn ang="0">
                    <a:pos x="638" y="1349"/>
                  </a:cxn>
                  <a:cxn ang="0">
                    <a:pos x="656" y="1367"/>
                  </a:cxn>
                  <a:cxn ang="0">
                    <a:pos x="686" y="1367"/>
                  </a:cxn>
                  <a:cxn ang="0">
                    <a:pos x="704" y="1349"/>
                  </a:cxn>
                  <a:cxn ang="0">
                    <a:pos x="710" y="1324"/>
                  </a:cxn>
                  <a:cxn ang="0">
                    <a:pos x="710" y="1300"/>
                  </a:cxn>
                </a:cxnLst>
                <a:rect l="0" t="0" r="r" b="b"/>
                <a:pathLst>
                  <a:path w="1336" h="1367">
                    <a:moveTo>
                      <a:pt x="710" y="724"/>
                    </a:moveTo>
                    <a:lnTo>
                      <a:pt x="1265" y="724"/>
                    </a:lnTo>
                    <a:lnTo>
                      <a:pt x="1283" y="724"/>
                    </a:lnTo>
                    <a:lnTo>
                      <a:pt x="1294" y="724"/>
                    </a:lnTo>
                    <a:lnTo>
                      <a:pt x="1306" y="718"/>
                    </a:lnTo>
                    <a:lnTo>
                      <a:pt x="1318" y="718"/>
                    </a:lnTo>
                    <a:lnTo>
                      <a:pt x="1324" y="711"/>
                    </a:lnTo>
                    <a:lnTo>
                      <a:pt x="1330" y="699"/>
                    </a:lnTo>
                    <a:lnTo>
                      <a:pt x="1336" y="681"/>
                    </a:lnTo>
                    <a:lnTo>
                      <a:pt x="1330" y="669"/>
                    </a:lnTo>
                    <a:lnTo>
                      <a:pt x="1324" y="656"/>
                    </a:lnTo>
                    <a:lnTo>
                      <a:pt x="1318" y="650"/>
                    </a:lnTo>
                    <a:lnTo>
                      <a:pt x="1306" y="644"/>
                    </a:lnTo>
                    <a:lnTo>
                      <a:pt x="1294" y="644"/>
                    </a:lnTo>
                    <a:lnTo>
                      <a:pt x="1283" y="644"/>
                    </a:lnTo>
                    <a:lnTo>
                      <a:pt x="1265" y="644"/>
                    </a:lnTo>
                    <a:lnTo>
                      <a:pt x="710" y="644"/>
                    </a:lnTo>
                    <a:lnTo>
                      <a:pt x="710" y="68"/>
                    </a:lnTo>
                    <a:lnTo>
                      <a:pt x="710" y="56"/>
                    </a:lnTo>
                    <a:lnTo>
                      <a:pt x="710" y="37"/>
                    </a:lnTo>
                    <a:lnTo>
                      <a:pt x="704" y="25"/>
                    </a:lnTo>
                    <a:lnTo>
                      <a:pt x="704" y="13"/>
                    </a:lnTo>
                    <a:lnTo>
                      <a:pt x="692" y="7"/>
                    </a:lnTo>
                    <a:lnTo>
                      <a:pt x="686" y="0"/>
                    </a:lnTo>
                    <a:lnTo>
                      <a:pt x="668" y="0"/>
                    </a:lnTo>
                    <a:lnTo>
                      <a:pt x="656" y="0"/>
                    </a:lnTo>
                    <a:lnTo>
                      <a:pt x="644" y="7"/>
                    </a:lnTo>
                    <a:lnTo>
                      <a:pt x="638" y="13"/>
                    </a:lnTo>
                    <a:lnTo>
                      <a:pt x="632" y="25"/>
                    </a:lnTo>
                    <a:lnTo>
                      <a:pt x="632" y="37"/>
                    </a:lnTo>
                    <a:lnTo>
                      <a:pt x="626" y="56"/>
                    </a:lnTo>
                    <a:lnTo>
                      <a:pt x="626" y="68"/>
                    </a:lnTo>
                    <a:lnTo>
                      <a:pt x="626" y="644"/>
                    </a:lnTo>
                    <a:lnTo>
                      <a:pt x="66" y="644"/>
                    </a:lnTo>
                    <a:lnTo>
                      <a:pt x="54" y="644"/>
                    </a:lnTo>
                    <a:lnTo>
                      <a:pt x="42" y="644"/>
                    </a:lnTo>
                    <a:lnTo>
                      <a:pt x="30" y="644"/>
                    </a:lnTo>
                    <a:lnTo>
                      <a:pt x="18" y="650"/>
                    </a:lnTo>
                    <a:lnTo>
                      <a:pt x="12" y="656"/>
                    </a:lnTo>
                    <a:lnTo>
                      <a:pt x="6" y="669"/>
                    </a:lnTo>
                    <a:lnTo>
                      <a:pt x="0" y="681"/>
                    </a:lnTo>
                    <a:lnTo>
                      <a:pt x="6" y="699"/>
                    </a:lnTo>
                    <a:lnTo>
                      <a:pt x="12" y="711"/>
                    </a:lnTo>
                    <a:lnTo>
                      <a:pt x="18" y="718"/>
                    </a:lnTo>
                    <a:lnTo>
                      <a:pt x="30" y="718"/>
                    </a:lnTo>
                    <a:lnTo>
                      <a:pt x="42" y="724"/>
                    </a:lnTo>
                    <a:lnTo>
                      <a:pt x="54" y="724"/>
                    </a:lnTo>
                    <a:lnTo>
                      <a:pt x="66" y="724"/>
                    </a:lnTo>
                    <a:lnTo>
                      <a:pt x="626" y="724"/>
                    </a:lnTo>
                    <a:lnTo>
                      <a:pt x="626" y="1300"/>
                    </a:lnTo>
                    <a:lnTo>
                      <a:pt x="626" y="1312"/>
                    </a:lnTo>
                    <a:lnTo>
                      <a:pt x="632" y="1324"/>
                    </a:lnTo>
                    <a:lnTo>
                      <a:pt x="632" y="1337"/>
                    </a:lnTo>
                    <a:lnTo>
                      <a:pt x="638" y="1349"/>
                    </a:lnTo>
                    <a:lnTo>
                      <a:pt x="644" y="1361"/>
                    </a:lnTo>
                    <a:lnTo>
                      <a:pt x="656" y="1367"/>
                    </a:lnTo>
                    <a:lnTo>
                      <a:pt x="668" y="1367"/>
                    </a:lnTo>
                    <a:lnTo>
                      <a:pt x="686" y="1367"/>
                    </a:lnTo>
                    <a:lnTo>
                      <a:pt x="692" y="1361"/>
                    </a:lnTo>
                    <a:lnTo>
                      <a:pt x="704" y="1349"/>
                    </a:lnTo>
                    <a:lnTo>
                      <a:pt x="704" y="1337"/>
                    </a:lnTo>
                    <a:lnTo>
                      <a:pt x="710" y="1324"/>
                    </a:lnTo>
                    <a:lnTo>
                      <a:pt x="710" y="1312"/>
                    </a:lnTo>
                    <a:lnTo>
                      <a:pt x="710" y="1300"/>
                    </a:lnTo>
                    <a:lnTo>
                      <a:pt x="710" y="724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5" name="Freeform 29"/>
              <p:cNvSpPr>
                <a:spLocks noEditPoints="1"/>
              </p:cNvSpPr>
              <p:nvPr/>
            </p:nvSpPr>
            <p:spPr bwMode="auto">
              <a:xfrm>
                <a:off x="12249" y="4031"/>
                <a:ext cx="1127" cy="1845"/>
              </a:xfrm>
              <a:custGeom>
                <a:avLst/>
                <a:gdLst/>
                <a:ahLst/>
                <a:cxnLst>
                  <a:cxn ang="0">
                    <a:pos x="0" y="1827"/>
                  </a:cxn>
                  <a:cxn ang="0">
                    <a:pos x="12" y="1845"/>
                  </a:cxn>
                  <a:cxn ang="0">
                    <a:pos x="29" y="1845"/>
                  </a:cxn>
                  <a:cxn ang="0">
                    <a:pos x="47" y="1821"/>
                  </a:cxn>
                  <a:cxn ang="0">
                    <a:pos x="101" y="1606"/>
                  </a:cxn>
                  <a:cxn ang="0">
                    <a:pos x="190" y="1232"/>
                  </a:cxn>
                  <a:cxn ang="0">
                    <a:pos x="292" y="1398"/>
                  </a:cxn>
                  <a:cxn ang="0">
                    <a:pos x="513" y="1471"/>
                  </a:cxn>
                  <a:cxn ang="0">
                    <a:pos x="876" y="1300"/>
                  </a:cxn>
                  <a:cxn ang="0">
                    <a:pos x="1043" y="907"/>
                  </a:cxn>
                  <a:cxn ang="0">
                    <a:pos x="960" y="662"/>
                  </a:cxn>
                  <a:cxn ang="0">
                    <a:pos x="1073" y="454"/>
                  </a:cxn>
                  <a:cxn ang="0">
                    <a:pos x="1121" y="196"/>
                  </a:cxn>
                  <a:cxn ang="0">
                    <a:pos x="1008" y="37"/>
                  </a:cxn>
                  <a:cxn ang="0">
                    <a:pos x="751" y="12"/>
                  </a:cxn>
                  <a:cxn ang="0">
                    <a:pos x="471" y="221"/>
                  </a:cxn>
                  <a:cxn ang="0">
                    <a:pos x="310" y="552"/>
                  </a:cxn>
                  <a:cxn ang="0">
                    <a:pos x="626" y="613"/>
                  </a:cxn>
                  <a:cxn ang="0">
                    <a:pos x="733" y="607"/>
                  </a:cxn>
                  <a:cxn ang="0">
                    <a:pos x="727" y="631"/>
                  </a:cxn>
                  <a:cxn ang="0">
                    <a:pos x="650" y="631"/>
                  </a:cxn>
                  <a:cxn ang="0">
                    <a:pos x="602" y="625"/>
                  </a:cxn>
                  <a:cxn ang="0">
                    <a:pos x="739" y="564"/>
                  </a:cxn>
                  <a:cxn ang="0">
                    <a:pos x="632" y="564"/>
                  </a:cxn>
                  <a:cxn ang="0">
                    <a:pos x="554" y="625"/>
                  </a:cxn>
                  <a:cxn ang="0">
                    <a:pos x="620" y="674"/>
                  </a:cxn>
                  <a:cxn ang="0">
                    <a:pos x="727" y="681"/>
                  </a:cxn>
                  <a:cxn ang="0">
                    <a:pos x="876" y="705"/>
                  </a:cxn>
                  <a:cxn ang="0">
                    <a:pos x="894" y="889"/>
                  </a:cxn>
                  <a:cxn ang="0">
                    <a:pos x="835" y="1140"/>
                  </a:cxn>
                  <a:cxn ang="0">
                    <a:pos x="721" y="1324"/>
                  </a:cxn>
                  <a:cxn ang="0">
                    <a:pos x="507" y="1428"/>
                  </a:cxn>
                  <a:cxn ang="0">
                    <a:pos x="304" y="1336"/>
                  </a:cxn>
                  <a:cxn ang="0">
                    <a:pos x="226" y="1128"/>
                  </a:cxn>
                  <a:cxn ang="0">
                    <a:pos x="256" y="975"/>
                  </a:cxn>
                  <a:cxn ang="0">
                    <a:pos x="304" y="772"/>
                  </a:cxn>
                  <a:cxn ang="0">
                    <a:pos x="346" y="595"/>
                  </a:cxn>
                  <a:cxn ang="0">
                    <a:pos x="530" y="215"/>
                  </a:cxn>
                  <a:cxn ang="0">
                    <a:pos x="775" y="55"/>
                  </a:cxn>
                  <a:cxn ang="0">
                    <a:pos x="936" y="61"/>
                  </a:cxn>
                  <a:cxn ang="0">
                    <a:pos x="1002" y="208"/>
                  </a:cxn>
                  <a:cxn ang="0">
                    <a:pos x="972" y="374"/>
                  </a:cxn>
                  <a:cxn ang="0">
                    <a:pos x="847" y="582"/>
                  </a:cxn>
                </a:cxnLst>
                <a:rect l="0" t="0" r="r" b="b"/>
                <a:pathLst>
                  <a:path w="1127" h="1845">
                    <a:moveTo>
                      <a:pt x="6" y="1796"/>
                    </a:moveTo>
                    <a:lnTo>
                      <a:pt x="0" y="1808"/>
                    </a:lnTo>
                    <a:lnTo>
                      <a:pt x="0" y="1827"/>
                    </a:lnTo>
                    <a:lnTo>
                      <a:pt x="0" y="1839"/>
                    </a:lnTo>
                    <a:lnTo>
                      <a:pt x="6" y="1839"/>
                    </a:lnTo>
                    <a:lnTo>
                      <a:pt x="12" y="1845"/>
                    </a:lnTo>
                    <a:lnTo>
                      <a:pt x="18" y="1845"/>
                    </a:lnTo>
                    <a:lnTo>
                      <a:pt x="23" y="1845"/>
                    </a:lnTo>
                    <a:lnTo>
                      <a:pt x="29" y="1845"/>
                    </a:lnTo>
                    <a:lnTo>
                      <a:pt x="35" y="1845"/>
                    </a:lnTo>
                    <a:lnTo>
                      <a:pt x="41" y="1839"/>
                    </a:lnTo>
                    <a:lnTo>
                      <a:pt x="47" y="1821"/>
                    </a:lnTo>
                    <a:lnTo>
                      <a:pt x="59" y="1772"/>
                    </a:lnTo>
                    <a:lnTo>
                      <a:pt x="77" y="1698"/>
                    </a:lnTo>
                    <a:lnTo>
                      <a:pt x="101" y="1606"/>
                    </a:lnTo>
                    <a:lnTo>
                      <a:pt x="125" y="1496"/>
                    </a:lnTo>
                    <a:lnTo>
                      <a:pt x="161" y="1367"/>
                    </a:lnTo>
                    <a:lnTo>
                      <a:pt x="190" y="1232"/>
                    </a:lnTo>
                    <a:lnTo>
                      <a:pt x="214" y="1293"/>
                    </a:lnTo>
                    <a:lnTo>
                      <a:pt x="250" y="1349"/>
                    </a:lnTo>
                    <a:lnTo>
                      <a:pt x="292" y="1398"/>
                    </a:lnTo>
                    <a:lnTo>
                      <a:pt x="352" y="1434"/>
                    </a:lnTo>
                    <a:lnTo>
                      <a:pt x="429" y="1465"/>
                    </a:lnTo>
                    <a:lnTo>
                      <a:pt x="513" y="1471"/>
                    </a:lnTo>
                    <a:lnTo>
                      <a:pt x="644" y="1453"/>
                    </a:lnTo>
                    <a:lnTo>
                      <a:pt x="769" y="1392"/>
                    </a:lnTo>
                    <a:lnTo>
                      <a:pt x="876" y="1300"/>
                    </a:lnTo>
                    <a:lnTo>
                      <a:pt x="966" y="1183"/>
                    </a:lnTo>
                    <a:lnTo>
                      <a:pt x="1026" y="1048"/>
                    </a:lnTo>
                    <a:lnTo>
                      <a:pt x="1043" y="907"/>
                    </a:lnTo>
                    <a:lnTo>
                      <a:pt x="1032" y="803"/>
                    </a:lnTo>
                    <a:lnTo>
                      <a:pt x="1002" y="723"/>
                    </a:lnTo>
                    <a:lnTo>
                      <a:pt x="960" y="662"/>
                    </a:lnTo>
                    <a:lnTo>
                      <a:pt x="912" y="619"/>
                    </a:lnTo>
                    <a:lnTo>
                      <a:pt x="1002" y="546"/>
                    </a:lnTo>
                    <a:lnTo>
                      <a:pt x="1073" y="454"/>
                    </a:lnTo>
                    <a:lnTo>
                      <a:pt x="1115" y="356"/>
                    </a:lnTo>
                    <a:lnTo>
                      <a:pt x="1127" y="264"/>
                    </a:lnTo>
                    <a:lnTo>
                      <a:pt x="1121" y="196"/>
                    </a:lnTo>
                    <a:lnTo>
                      <a:pt x="1097" y="135"/>
                    </a:lnTo>
                    <a:lnTo>
                      <a:pt x="1061" y="80"/>
                    </a:lnTo>
                    <a:lnTo>
                      <a:pt x="1008" y="37"/>
                    </a:lnTo>
                    <a:lnTo>
                      <a:pt x="942" y="6"/>
                    </a:lnTo>
                    <a:lnTo>
                      <a:pt x="859" y="0"/>
                    </a:lnTo>
                    <a:lnTo>
                      <a:pt x="751" y="12"/>
                    </a:lnTo>
                    <a:lnTo>
                      <a:pt x="650" y="61"/>
                    </a:lnTo>
                    <a:lnTo>
                      <a:pt x="554" y="129"/>
                    </a:lnTo>
                    <a:lnTo>
                      <a:pt x="471" y="221"/>
                    </a:lnTo>
                    <a:lnTo>
                      <a:pt x="399" y="319"/>
                    </a:lnTo>
                    <a:lnTo>
                      <a:pt x="346" y="435"/>
                    </a:lnTo>
                    <a:lnTo>
                      <a:pt x="310" y="552"/>
                    </a:lnTo>
                    <a:lnTo>
                      <a:pt x="6" y="1796"/>
                    </a:lnTo>
                    <a:close/>
                    <a:moveTo>
                      <a:pt x="602" y="625"/>
                    </a:moveTo>
                    <a:lnTo>
                      <a:pt x="626" y="613"/>
                    </a:lnTo>
                    <a:lnTo>
                      <a:pt x="656" y="607"/>
                    </a:lnTo>
                    <a:lnTo>
                      <a:pt x="703" y="607"/>
                    </a:lnTo>
                    <a:lnTo>
                      <a:pt x="733" y="607"/>
                    </a:lnTo>
                    <a:lnTo>
                      <a:pt x="757" y="613"/>
                    </a:lnTo>
                    <a:lnTo>
                      <a:pt x="787" y="619"/>
                    </a:lnTo>
                    <a:lnTo>
                      <a:pt x="727" y="631"/>
                    </a:lnTo>
                    <a:lnTo>
                      <a:pt x="692" y="638"/>
                    </a:lnTo>
                    <a:lnTo>
                      <a:pt x="662" y="638"/>
                    </a:lnTo>
                    <a:lnTo>
                      <a:pt x="650" y="631"/>
                    </a:lnTo>
                    <a:lnTo>
                      <a:pt x="632" y="631"/>
                    </a:lnTo>
                    <a:lnTo>
                      <a:pt x="620" y="631"/>
                    </a:lnTo>
                    <a:lnTo>
                      <a:pt x="602" y="625"/>
                    </a:lnTo>
                    <a:close/>
                    <a:moveTo>
                      <a:pt x="847" y="582"/>
                    </a:moveTo>
                    <a:lnTo>
                      <a:pt x="793" y="570"/>
                    </a:lnTo>
                    <a:lnTo>
                      <a:pt x="739" y="564"/>
                    </a:lnTo>
                    <a:lnTo>
                      <a:pt x="709" y="564"/>
                    </a:lnTo>
                    <a:lnTo>
                      <a:pt x="674" y="564"/>
                    </a:lnTo>
                    <a:lnTo>
                      <a:pt x="632" y="564"/>
                    </a:lnTo>
                    <a:lnTo>
                      <a:pt x="596" y="576"/>
                    </a:lnTo>
                    <a:lnTo>
                      <a:pt x="566" y="595"/>
                    </a:lnTo>
                    <a:lnTo>
                      <a:pt x="554" y="625"/>
                    </a:lnTo>
                    <a:lnTo>
                      <a:pt x="560" y="656"/>
                    </a:lnTo>
                    <a:lnTo>
                      <a:pt x="584" y="668"/>
                    </a:lnTo>
                    <a:lnTo>
                      <a:pt x="620" y="674"/>
                    </a:lnTo>
                    <a:lnTo>
                      <a:pt x="656" y="681"/>
                    </a:lnTo>
                    <a:lnTo>
                      <a:pt x="692" y="681"/>
                    </a:lnTo>
                    <a:lnTo>
                      <a:pt x="727" y="681"/>
                    </a:lnTo>
                    <a:lnTo>
                      <a:pt x="775" y="674"/>
                    </a:lnTo>
                    <a:lnTo>
                      <a:pt x="841" y="656"/>
                    </a:lnTo>
                    <a:lnTo>
                      <a:pt x="876" y="705"/>
                    </a:lnTo>
                    <a:lnTo>
                      <a:pt x="894" y="760"/>
                    </a:lnTo>
                    <a:lnTo>
                      <a:pt x="900" y="828"/>
                    </a:lnTo>
                    <a:lnTo>
                      <a:pt x="894" y="889"/>
                    </a:lnTo>
                    <a:lnTo>
                      <a:pt x="882" y="969"/>
                    </a:lnTo>
                    <a:lnTo>
                      <a:pt x="859" y="1054"/>
                    </a:lnTo>
                    <a:lnTo>
                      <a:pt x="835" y="1140"/>
                    </a:lnTo>
                    <a:lnTo>
                      <a:pt x="799" y="1214"/>
                    </a:lnTo>
                    <a:lnTo>
                      <a:pt x="769" y="1269"/>
                    </a:lnTo>
                    <a:lnTo>
                      <a:pt x="721" y="1324"/>
                    </a:lnTo>
                    <a:lnTo>
                      <a:pt x="662" y="1379"/>
                    </a:lnTo>
                    <a:lnTo>
                      <a:pt x="590" y="1416"/>
                    </a:lnTo>
                    <a:lnTo>
                      <a:pt x="507" y="1428"/>
                    </a:lnTo>
                    <a:lnTo>
                      <a:pt x="429" y="1416"/>
                    </a:lnTo>
                    <a:lnTo>
                      <a:pt x="358" y="1385"/>
                    </a:lnTo>
                    <a:lnTo>
                      <a:pt x="304" y="1336"/>
                    </a:lnTo>
                    <a:lnTo>
                      <a:pt x="262" y="1275"/>
                    </a:lnTo>
                    <a:lnTo>
                      <a:pt x="238" y="1208"/>
                    </a:lnTo>
                    <a:lnTo>
                      <a:pt x="226" y="1128"/>
                    </a:lnTo>
                    <a:lnTo>
                      <a:pt x="232" y="1079"/>
                    </a:lnTo>
                    <a:lnTo>
                      <a:pt x="238" y="1036"/>
                    </a:lnTo>
                    <a:lnTo>
                      <a:pt x="256" y="975"/>
                    </a:lnTo>
                    <a:lnTo>
                      <a:pt x="268" y="920"/>
                    </a:lnTo>
                    <a:lnTo>
                      <a:pt x="286" y="852"/>
                    </a:lnTo>
                    <a:lnTo>
                      <a:pt x="304" y="772"/>
                    </a:lnTo>
                    <a:lnTo>
                      <a:pt x="322" y="693"/>
                    </a:lnTo>
                    <a:lnTo>
                      <a:pt x="340" y="631"/>
                    </a:lnTo>
                    <a:lnTo>
                      <a:pt x="346" y="595"/>
                    </a:lnTo>
                    <a:lnTo>
                      <a:pt x="393" y="441"/>
                    </a:lnTo>
                    <a:lnTo>
                      <a:pt x="459" y="319"/>
                    </a:lnTo>
                    <a:lnTo>
                      <a:pt x="530" y="215"/>
                    </a:lnTo>
                    <a:lnTo>
                      <a:pt x="614" y="141"/>
                    </a:lnTo>
                    <a:lnTo>
                      <a:pt x="698" y="86"/>
                    </a:lnTo>
                    <a:lnTo>
                      <a:pt x="775" y="55"/>
                    </a:lnTo>
                    <a:lnTo>
                      <a:pt x="859" y="43"/>
                    </a:lnTo>
                    <a:lnTo>
                      <a:pt x="894" y="49"/>
                    </a:lnTo>
                    <a:lnTo>
                      <a:pt x="936" y="61"/>
                    </a:lnTo>
                    <a:lnTo>
                      <a:pt x="966" y="92"/>
                    </a:lnTo>
                    <a:lnTo>
                      <a:pt x="990" y="141"/>
                    </a:lnTo>
                    <a:lnTo>
                      <a:pt x="1002" y="208"/>
                    </a:lnTo>
                    <a:lnTo>
                      <a:pt x="1002" y="245"/>
                    </a:lnTo>
                    <a:lnTo>
                      <a:pt x="990" y="307"/>
                    </a:lnTo>
                    <a:lnTo>
                      <a:pt x="972" y="374"/>
                    </a:lnTo>
                    <a:lnTo>
                      <a:pt x="942" y="454"/>
                    </a:lnTo>
                    <a:lnTo>
                      <a:pt x="906" y="521"/>
                    </a:lnTo>
                    <a:lnTo>
                      <a:pt x="847" y="582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483" y="4098"/>
                <a:ext cx="907" cy="650"/>
              </a:xfrm>
              <a:custGeom>
                <a:avLst/>
                <a:gdLst/>
                <a:ahLst/>
                <a:cxnLst>
                  <a:cxn ang="0">
                    <a:pos x="460" y="393"/>
                  </a:cxn>
                  <a:cxn ang="0">
                    <a:pos x="489" y="295"/>
                  </a:cxn>
                  <a:cxn ang="0">
                    <a:pos x="495" y="252"/>
                  </a:cxn>
                  <a:cxn ang="0">
                    <a:pos x="489" y="227"/>
                  </a:cxn>
                  <a:cxn ang="0">
                    <a:pos x="472" y="215"/>
                  </a:cxn>
                  <a:cxn ang="0">
                    <a:pos x="430" y="221"/>
                  </a:cxn>
                  <a:cxn ang="0">
                    <a:pos x="394" y="301"/>
                  </a:cxn>
                  <a:cxn ang="0">
                    <a:pos x="382" y="393"/>
                  </a:cxn>
                  <a:cxn ang="0">
                    <a:pos x="352" y="454"/>
                  </a:cxn>
                  <a:cxn ang="0">
                    <a:pos x="257" y="522"/>
                  </a:cxn>
                  <a:cxn ang="0">
                    <a:pos x="138" y="522"/>
                  </a:cxn>
                  <a:cxn ang="0">
                    <a:pos x="72" y="454"/>
                  </a:cxn>
                  <a:cxn ang="0">
                    <a:pos x="54" y="362"/>
                  </a:cxn>
                  <a:cxn ang="0">
                    <a:pos x="90" y="209"/>
                  </a:cxn>
                  <a:cxn ang="0">
                    <a:pos x="155" y="92"/>
                  </a:cxn>
                  <a:cxn ang="0">
                    <a:pos x="185" y="50"/>
                  </a:cxn>
                  <a:cxn ang="0">
                    <a:pos x="191" y="37"/>
                  </a:cxn>
                  <a:cxn ang="0">
                    <a:pos x="179" y="19"/>
                  </a:cxn>
                  <a:cxn ang="0">
                    <a:pos x="155" y="13"/>
                  </a:cxn>
                  <a:cxn ang="0">
                    <a:pos x="149" y="19"/>
                  </a:cxn>
                  <a:cxn ang="0">
                    <a:pos x="120" y="62"/>
                  </a:cxn>
                  <a:cxn ang="0">
                    <a:pos x="60" y="166"/>
                  </a:cxn>
                  <a:cxn ang="0">
                    <a:pos x="6" y="325"/>
                  </a:cxn>
                  <a:cxn ang="0">
                    <a:pos x="6" y="491"/>
                  </a:cxn>
                  <a:cxn ang="0">
                    <a:pos x="60" y="601"/>
                  </a:cxn>
                  <a:cxn ang="0">
                    <a:pos x="173" y="650"/>
                  </a:cxn>
                  <a:cxn ang="0">
                    <a:pos x="299" y="607"/>
                  </a:cxn>
                  <a:cxn ang="0">
                    <a:pos x="382" y="522"/>
                  </a:cxn>
                  <a:cxn ang="0">
                    <a:pos x="442" y="620"/>
                  </a:cxn>
                  <a:cxn ang="0">
                    <a:pos x="531" y="650"/>
                  </a:cxn>
                  <a:cxn ang="0">
                    <a:pos x="674" y="601"/>
                  </a:cxn>
                  <a:cxn ang="0">
                    <a:pos x="788" y="491"/>
                  </a:cxn>
                  <a:cxn ang="0">
                    <a:pos x="871" y="307"/>
                  </a:cxn>
                  <a:cxn ang="0">
                    <a:pos x="901" y="154"/>
                  </a:cxn>
                  <a:cxn ang="0">
                    <a:pos x="895" y="56"/>
                  </a:cxn>
                  <a:cxn ang="0">
                    <a:pos x="859" y="0"/>
                  </a:cxn>
                  <a:cxn ang="0">
                    <a:pos x="812" y="0"/>
                  </a:cxn>
                  <a:cxn ang="0">
                    <a:pos x="776" y="31"/>
                  </a:cxn>
                  <a:cxn ang="0">
                    <a:pos x="758" y="74"/>
                  </a:cxn>
                  <a:cxn ang="0">
                    <a:pos x="764" y="99"/>
                  </a:cxn>
                  <a:cxn ang="0">
                    <a:pos x="776" y="117"/>
                  </a:cxn>
                  <a:cxn ang="0">
                    <a:pos x="824" y="178"/>
                  </a:cxn>
                  <a:cxn ang="0">
                    <a:pos x="824" y="301"/>
                  </a:cxn>
                  <a:cxn ang="0">
                    <a:pos x="752" y="430"/>
                  </a:cxn>
                  <a:cxn ang="0">
                    <a:pos x="627" y="522"/>
                  </a:cxn>
                  <a:cxn ang="0">
                    <a:pos x="507" y="528"/>
                  </a:cxn>
                  <a:cxn ang="0">
                    <a:pos x="454" y="479"/>
                  </a:cxn>
                  <a:cxn ang="0">
                    <a:pos x="442" y="436"/>
                  </a:cxn>
                </a:cxnLst>
                <a:rect l="0" t="0" r="r" b="b"/>
                <a:pathLst>
                  <a:path w="907" h="650">
                    <a:moveTo>
                      <a:pt x="442" y="436"/>
                    </a:moveTo>
                    <a:lnTo>
                      <a:pt x="460" y="393"/>
                    </a:lnTo>
                    <a:lnTo>
                      <a:pt x="478" y="338"/>
                    </a:lnTo>
                    <a:lnTo>
                      <a:pt x="489" y="295"/>
                    </a:lnTo>
                    <a:lnTo>
                      <a:pt x="495" y="258"/>
                    </a:lnTo>
                    <a:lnTo>
                      <a:pt x="495" y="252"/>
                    </a:lnTo>
                    <a:lnTo>
                      <a:pt x="495" y="240"/>
                    </a:lnTo>
                    <a:lnTo>
                      <a:pt x="489" y="227"/>
                    </a:lnTo>
                    <a:lnTo>
                      <a:pt x="484" y="221"/>
                    </a:lnTo>
                    <a:lnTo>
                      <a:pt x="472" y="215"/>
                    </a:lnTo>
                    <a:lnTo>
                      <a:pt x="460" y="209"/>
                    </a:lnTo>
                    <a:lnTo>
                      <a:pt x="430" y="221"/>
                    </a:lnTo>
                    <a:lnTo>
                      <a:pt x="406" y="258"/>
                    </a:lnTo>
                    <a:lnTo>
                      <a:pt x="394" y="301"/>
                    </a:lnTo>
                    <a:lnTo>
                      <a:pt x="382" y="350"/>
                    </a:lnTo>
                    <a:lnTo>
                      <a:pt x="382" y="393"/>
                    </a:lnTo>
                    <a:lnTo>
                      <a:pt x="376" y="423"/>
                    </a:lnTo>
                    <a:lnTo>
                      <a:pt x="352" y="454"/>
                    </a:lnTo>
                    <a:lnTo>
                      <a:pt x="311" y="491"/>
                    </a:lnTo>
                    <a:lnTo>
                      <a:pt x="257" y="522"/>
                    </a:lnTo>
                    <a:lnTo>
                      <a:pt x="191" y="534"/>
                    </a:lnTo>
                    <a:lnTo>
                      <a:pt x="138" y="522"/>
                    </a:lnTo>
                    <a:lnTo>
                      <a:pt x="96" y="497"/>
                    </a:lnTo>
                    <a:lnTo>
                      <a:pt x="72" y="454"/>
                    </a:lnTo>
                    <a:lnTo>
                      <a:pt x="60" y="411"/>
                    </a:lnTo>
                    <a:lnTo>
                      <a:pt x="54" y="362"/>
                    </a:lnTo>
                    <a:lnTo>
                      <a:pt x="66" y="289"/>
                    </a:lnTo>
                    <a:lnTo>
                      <a:pt x="90" y="209"/>
                    </a:lnTo>
                    <a:lnTo>
                      <a:pt x="120" y="148"/>
                    </a:lnTo>
                    <a:lnTo>
                      <a:pt x="155" y="92"/>
                    </a:lnTo>
                    <a:lnTo>
                      <a:pt x="179" y="56"/>
                    </a:lnTo>
                    <a:lnTo>
                      <a:pt x="185" y="50"/>
                    </a:lnTo>
                    <a:lnTo>
                      <a:pt x="185" y="43"/>
                    </a:lnTo>
                    <a:lnTo>
                      <a:pt x="191" y="37"/>
                    </a:lnTo>
                    <a:lnTo>
                      <a:pt x="185" y="25"/>
                    </a:lnTo>
                    <a:lnTo>
                      <a:pt x="179" y="19"/>
                    </a:lnTo>
                    <a:lnTo>
                      <a:pt x="167" y="13"/>
                    </a:lnTo>
                    <a:lnTo>
                      <a:pt x="155" y="13"/>
                    </a:lnTo>
                    <a:lnTo>
                      <a:pt x="149" y="19"/>
                    </a:lnTo>
                    <a:lnTo>
                      <a:pt x="149" y="19"/>
                    </a:lnTo>
                    <a:lnTo>
                      <a:pt x="144" y="31"/>
                    </a:lnTo>
                    <a:lnTo>
                      <a:pt x="120" y="62"/>
                    </a:lnTo>
                    <a:lnTo>
                      <a:pt x="90" y="105"/>
                    </a:lnTo>
                    <a:lnTo>
                      <a:pt x="60" y="166"/>
                    </a:lnTo>
                    <a:lnTo>
                      <a:pt x="30" y="240"/>
                    </a:lnTo>
                    <a:lnTo>
                      <a:pt x="6" y="325"/>
                    </a:lnTo>
                    <a:lnTo>
                      <a:pt x="0" y="417"/>
                    </a:lnTo>
                    <a:lnTo>
                      <a:pt x="6" y="491"/>
                    </a:lnTo>
                    <a:lnTo>
                      <a:pt x="24" y="552"/>
                    </a:lnTo>
                    <a:lnTo>
                      <a:pt x="60" y="601"/>
                    </a:lnTo>
                    <a:lnTo>
                      <a:pt x="108" y="638"/>
                    </a:lnTo>
                    <a:lnTo>
                      <a:pt x="173" y="650"/>
                    </a:lnTo>
                    <a:lnTo>
                      <a:pt x="239" y="638"/>
                    </a:lnTo>
                    <a:lnTo>
                      <a:pt x="299" y="607"/>
                    </a:lnTo>
                    <a:lnTo>
                      <a:pt x="346" y="564"/>
                    </a:lnTo>
                    <a:lnTo>
                      <a:pt x="382" y="522"/>
                    </a:lnTo>
                    <a:lnTo>
                      <a:pt x="412" y="583"/>
                    </a:lnTo>
                    <a:lnTo>
                      <a:pt x="442" y="620"/>
                    </a:lnTo>
                    <a:lnTo>
                      <a:pt x="484" y="644"/>
                    </a:lnTo>
                    <a:lnTo>
                      <a:pt x="531" y="650"/>
                    </a:lnTo>
                    <a:lnTo>
                      <a:pt x="603" y="638"/>
                    </a:lnTo>
                    <a:lnTo>
                      <a:pt x="674" y="601"/>
                    </a:lnTo>
                    <a:lnTo>
                      <a:pt x="734" y="552"/>
                    </a:lnTo>
                    <a:lnTo>
                      <a:pt x="788" y="491"/>
                    </a:lnTo>
                    <a:lnTo>
                      <a:pt x="835" y="399"/>
                    </a:lnTo>
                    <a:lnTo>
                      <a:pt x="871" y="307"/>
                    </a:lnTo>
                    <a:lnTo>
                      <a:pt x="889" y="221"/>
                    </a:lnTo>
                    <a:lnTo>
                      <a:pt x="901" y="154"/>
                    </a:lnTo>
                    <a:lnTo>
                      <a:pt x="907" y="111"/>
                    </a:lnTo>
                    <a:lnTo>
                      <a:pt x="895" y="56"/>
                    </a:lnTo>
                    <a:lnTo>
                      <a:pt x="877" y="19"/>
                    </a:lnTo>
                    <a:lnTo>
                      <a:pt x="859" y="0"/>
                    </a:lnTo>
                    <a:lnTo>
                      <a:pt x="835" y="0"/>
                    </a:lnTo>
                    <a:lnTo>
                      <a:pt x="812" y="0"/>
                    </a:lnTo>
                    <a:lnTo>
                      <a:pt x="794" y="13"/>
                    </a:lnTo>
                    <a:lnTo>
                      <a:pt x="776" y="31"/>
                    </a:lnTo>
                    <a:lnTo>
                      <a:pt x="764" y="50"/>
                    </a:lnTo>
                    <a:lnTo>
                      <a:pt x="758" y="74"/>
                    </a:lnTo>
                    <a:lnTo>
                      <a:pt x="764" y="86"/>
                    </a:lnTo>
                    <a:lnTo>
                      <a:pt x="764" y="99"/>
                    </a:lnTo>
                    <a:lnTo>
                      <a:pt x="770" y="111"/>
                    </a:lnTo>
                    <a:lnTo>
                      <a:pt x="776" y="117"/>
                    </a:lnTo>
                    <a:lnTo>
                      <a:pt x="800" y="141"/>
                    </a:lnTo>
                    <a:lnTo>
                      <a:pt x="824" y="178"/>
                    </a:lnTo>
                    <a:lnTo>
                      <a:pt x="835" y="233"/>
                    </a:lnTo>
                    <a:lnTo>
                      <a:pt x="824" y="301"/>
                    </a:lnTo>
                    <a:lnTo>
                      <a:pt x="794" y="362"/>
                    </a:lnTo>
                    <a:lnTo>
                      <a:pt x="752" y="430"/>
                    </a:lnTo>
                    <a:lnTo>
                      <a:pt x="692" y="485"/>
                    </a:lnTo>
                    <a:lnTo>
                      <a:pt x="627" y="522"/>
                    </a:lnTo>
                    <a:lnTo>
                      <a:pt x="549" y="534"/>
                    </a:lnTo>
                    <a:lnTo>
                      <a:pt x="507" y="528"/>
                    </a:lnTo>
                    <a:lnTo>
                      <a:pt x="478" y="503"/>
                    </a:lnTo>
                    <a:lnTo>
                      <a:pt x="454" y="479"/>
                    </a:lnTo>
                    <a:lnTo>
                      <a:pt x="448" y="454"/>
                    </a:lnTo>
                    <a:lnTo>
                      <a:pt x="442" y="436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4533" y="4252"/>
                <a:ext cx="495" cy="686"/>
              </a:xfrm>
              <a:custGeom>
                <a:avLst/>
                <a:gdLst/>
                <a:ahLst/>
                <a:cxnLst>
                  <a:cxn ang="0">
                    <a:pos x="454" y="490"/>
                  </a:cxn>
                  <a:cxn ang="0">
                    <a:pos x="448" y="521"/>
                  </a:cxn>
                  <a:cxn ang="0">
                    <a:pos x="442" y="558"/>
                  </a:cxn>
                  <a:cxn ang="0">
                    <a:pos x="424" y="582"/>
                  </a:cxn>
                  <a:cxn ang="0">
                    <a:pos x="376" y="588"/>
                  </a:cxn>
                  <a:cxn ang="0">
                    <a:pos x="316" y="588"/>
                  </a:cxn>
                  <a:cxn ang="0">
                    <a:pos x="227" y="509"/>
                  </a:cxn>
                  <a:cxn ang="0">
                    <a:pos x="376" y="398"/>
                  </a:cxn>
                  <a:cxn ang="0">
                    <a:pos x="460" y="319"/>
                  </a:cxn>
                  <a:cxn ang="0">
                    <a:pos x="495" y="208"/>
                  </a:cxn>
                  <a:cxn ang="0">
                    <a:pos x="448" y="79"/>
                  </a:cxn>
                  <a:cxn ang="0">
                    <a:pos x="316" y="12"/>
                  </a:cxn>
                  <a:cxn ang="0">
                    <a:pos x="137" y="18"/>
                  </a:cxn>
                  <a:cxn ang="0">
                    <a:pos x="18" y="110"/>
                  </a:cxn>
                  <a:cxn ang="0">
                    <a:pos x="0" y="202"/>
                  </a:cxn>
                  <a:cxn ang="0">
                    <a:pos x="18" y="227"/>
                  </a:cxn>
                  <a:cxn ang="0">
                    <a:pos x="42" y="239"/>
                  </a:cxn>
                  <a:cxn ang="0">
                    <a:pos x="60" y="245"/>
                  </a:cxn>
                  <a:cxn ang="0">
                    <a:pos x="84" y="239"/>
                  </a:cxn>
                  <a:cxn ang="0">
                    <a:pos x="108" y="220"/>
                  </a:cxn>
                  <a:cxn ang="0">
                    <a:pos x="114" y="184"/>
                  </a:cxn>
                  <a:cxn ang="0">
                    <a:pos x="108" y="147"/>
                  </a:cxn>
                  <a:cxn ang="0">
                    <a:pos x="78" y="128"/>
                  </a:cxn>
                  <a:cxn ang="0">
                    <a:pos x="96" y="86"/>
                  </a:cxn>
                  <a:cxn ang="0">
                    <a:pos x="215" y="49"/>
                  </a:cxn>
                  <a:cxn ang="0">
                    <a:pos x="340" y="92"/>
                  </a:cxn>
                  <a:cxn ang="0">
                    <a:pos x="388" y="208"/>
                  </a:cxn>
                  <a:cxn ang="0">
                    <a:pos x="352" y="325"/>
                  </a:cxn>
                  <a:cxn ang="0">
                    <a:pos x="257" y="429"/>
                  </a:cxn>
                  <a:cxn ang="0">
                    <a:pos x="6" y="643"/>
                  </a:cxn>
                  <a:cxn ang="0">
                    <a:pos x="0" y="650"/>
                  </a:cxn>
                  <a:cxn ang="0">
                    <a:pos x="0" y="686"/>
                  </a:cxn>
                  <a:cxn ang="0">
                    <a:pos x="495" y="490"/>
                  </a:cxn>
                </a:cxnLst>
                <a:rect l="0" t="0" r="r" b="b"/>
                <a:pathLst>
                  <a:path w="495" h="686">
                    <a:moveTo>
                      <a:pt x="495" y="490"/>
                    </a:moveTo>
                    <a:lnTo>
                      <a:pt x="454" y="490"/>
                    </a:lnTo>
                    <a:lnTo>
                      <a:pt x="454" y="502"/>
                    </a:lnTo>
                    <a:lnTo>
                      <a:pt x="448" y="521"/>
                    </a:lnTo>
                    <a:lnTo>
                      <a:pt x="448" y="539"/>
                    </a:lnTo>
                    <a:lnTo>
                      <a:pt x="442" y="558"/>
                    </a:lnTo>
                    <a:lnTo>
                      <a:pt x="436" y="570"/>
                    </a:lnTo>
                    <a:lnTo>
                      <a:pt x="424" y="582"/>
                    </a:lnTo>
                    <a:lnTo>
                      <a:pt x="406" y="582"/>
                    </a:lnTo>
                    <a:lnTo>
                      <a:pt x="376" y="588"/>
                    </a:lnTo>
                    <a:lnTo>
                      <a:pt x="340" y="588"/>
                    </a:lnTo>
                    <a:lnTo>
                      <a:pt x="316" y="588"/>
                    </a:lnTo>
                    <a:lnTo>
                      <a:pt x="125" y="588"/>
                    </a:lnTo>
                    <a:lnTo>
                      <a:pt x="227" y="509"/>
                    </a:lnTo>
                    <a:lnTo>
                      <a:pt x="322" y="441"/>
                    </a:lnTo>
                    <a:lnTo>
                      <a:pt x="376" y="398"/>
                    </a:lnTo>
                    <a:lnTo>
                      <a:pt x="424" y="361"/>
                    </a:lnTo>
                    <a:lnTo>
                      <a:pt x="460" y="319"/>
                    </a:lnTo>
                    <a:lnTo>
                      <a:pt x="489" y="263"/>
                    </a:lnTo>
                    <a:lnTo>
                      <a:pt x="495" y="208"/>
                    </a:lnTo>
                    <a:lnTo>
                      <a:pt x="483" y="135"/>
                    </a:lnTo>
                    <a:lnTo>
                      <a:pt x="448" y="79"/>
                    </a:lnTo>
                    <a:lnTo>
                      <a:pt x="388" y="37"/>
                    </a:lnTo>
                    <a:lnTo>
                      <a:pt x="316" y="12"/>
                    </a:lnTo>
                    <a:lnTo>
                      <a:pt x="233" y="0"/>
                    </a:lnTo>
                    <a:lnTo>
                      <a:pt x="137" y="18"/>
                    </a:lnTo>
                    <a:lnTo>
                      <a:pt x="66" y="55"/>
                    </a:lnTo>
                    <a:lnTo>
                      <a:pt x="18" y="110"/>
                    </a:lnTo>
                    <a:lnTo>
                      <a:pt x="0" y="184"/>
                    </a:lnTo>
                    <a:lnTo>
                      <a:pt x="0" y="202"/>
                    </a:lnTo>
                    <a:lnTo>
                      <a:pt x="6" y="220"/>
                    </a:lnTo>
                    <a:lnTo>
                      <a:pt x="18" y="227"/>
                    </a:lnTo>
                    <a:lnTo>
                      <a:pt x="30" y="239"/>
                    </a:lnTo>
                    <a:lnTo>
                      <a:pt x="42" y="239"/>
                    </a:lnTo>
                    <a:lnTo>
                      <a:pt x="48" y="245"/>
                    </a:lnTo>
                    <a:lnTo>
                      <a:pt x="60" y="245"/>
                    </a:lnTo>
                    <a:lnTo>
                      <a:pt x="72" y="245"/>
                    </a:lnTo>
                    <a:lnTo>
                      <a:pt x="84" y="239"/>
                    </a:lnTo>
                    <a:lnTo>
                      <a:pt x="96" y="233"/>
                    </a:lnTo>
                    <a:lnTo>
                      <a:pt x="108" y="220"/>
                    </a:lnTo>
                    <a:lnTo>
                      <a:pt x="114" y="202"/>
                    </a:lnTo>
                    <a:lnTo>
                      <a:pt x="114" y="184"/>
                    </a:lnTo>
                    <a:lnTo>
                      <a:pt x="114" y="165"/>
                    </a:lnTo>
                    <a:lnTo>
                      <a:pt x="108" y="147"/>
                    </a:lnTo>
                    <a:lnTo>
                      <a:pt x="90" y="135"/>
                    </a:lnTo>
                    <a:lnTo>
                      <a:pt x="78" y="128"/>
                    </a:lnTo>
                    <a:lnTo>
                      <a:pt x="60" y="122"/>
                    </a:lnTo>
                    <a:lnTo>
                      <a:pt x="96" y="86"/>
                    </a:lnTo>
                    <a:lnTo>
                      <a:pt x="149" y="55"/>
                    </a:lnTo>
                    <a:lnTo>
                      <a:pt x="215" y="49"/>
                    </a:lnTo>
                    <a:lnTo>
                      <a:pt x="281" y="55"/>
                    </a:lnTo>
                    <a:lnTo>
                      <a:pt x="340" y="92"/>
                    </a:lnTo>
                    <a:lnTo>
                      <a:pt x="376" y="141"/>
                    </a:lnTo>
                    <a:lnTo>
                      <a:pt x="388" y="208"/>
                    </a:lnTo>
                    <a:lnTo>
                      <a:pt x="382" y="269"/>
                    </a:lnTo>
                    <a:lnTo>
                      <a:pt x="352" y="325"/>
                    </a:lnTo>
                    <a:lnTo>
                      <a:pt x="310" y="374"/>
                    </a:lnTo>
                    <a:lnTo>
                      <a:pt x="257" y="429"/>
                    </a:lnTo>
                    <a:lnTo>
                      <a:pt x="12" y="637"/>
                    </a:lnTo>
                    <a:lnTo>
                      <a:pt x="6" y="643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0" y="686"/>
                    </a:lnTo>
                    <a:lnTo>
                      <a:pt x="465" y="686"/>
                    </a:lnTo>
                    <a:lnTo>
                      <a:pt x="495" y="490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5881" y="4282"/>
                <a:ext cx="1330" cy="1367"/>
              </a:xfrm>
              <a:custGeom>
                <a:avLst/>
                <a:gdLst/>
                <a:ahLst/>
                <a:cxnLst>
                  <a:cxn ang="0">
                    <a:pos x="1265" y="724"/>
                  </a:cxn>
                  <a:cxn ang="0">
                    <a:pos x="1289" y="724"/>
                  </a:cxn>
                  <a:cxn ang="0">
                    <a:pos x="1313" y="718"/>
                  </a:cxn>
                  <a:cxn ang="0">
                    <a:pos x="1325" y="699"/>
                  </a:cxn>
                  <a:cxn ang="0">
                    <a:pos x="1325" y="669"/>
                  </a:cxn>
                  <a:cxn ang="0">
                    <a:pos x="1313" y="650"/>
                  </a:cxn>
                  <a:cxn ang="0">
                    <a:pos x="1289" y="644"/>
                  </a:cxn>
                  <a:cxn ang="0">
                    <a:pos x="1265" y="644"/>
                  </a:cxn>
                  <a:cxn ang="0">
                    <a:pos x="704" y="68"/>
                  </a:cxn>
                  <a:cxn ang="0">
                    <a:pos x="704" y="37"/>
                  </a:cxn>
                  <a:cxn ang="0">
                    <a:pos x="698" y="13"/>
                  </a:cxn>
                  <a:cxn ang="0">
                    <a:pos x="680" y="0"/>
                  </a:cxn>
                  <a:cxn ang="0">
                    <a:pos x="650" y="0"/>
                  </a:cxn>
                  <a:cxn ang="0">
                    <a:pos x="633" y="13"/>
                  </a:cxn>
                  <a:cxn ang="0">
                    <a:pos x="627" y="37"/>
                  </a:cxn>
                  <a:cxn ang="0">
                    <a:pos x="627" y="68"/>
                  </a:cxn>
                  <a:cxn ang="0">
                    <a:pos x="66" y="644"/>
                  </a:cxn>
                  <a:cxn ang="0">
                    <a:pos x="42" y="644"/>
                  </a:cxn>
                  <a:cxn ang="0">
                    <a:pos x="18" y="650"/>
                  </a:cxn>
                  <a:cxn ang="0">
                    <a:pos x="0" y="669"/>
                  </a:cxn>
                  <a:cxn ang="0">
                    <a:pos x="0" y="699"/>
                  </a:cxn>
                  <a:cxn ang="0">
                    <a:pos x="18" y="718"/>
                  </a:cxn>
                  <a:cxn ang="0">
                    <a:pos x="42" y="724"/>
                  </a:cxn>
                  <a:cxn ang="0">
                    <a:pos x="66" y="724"/>
                  </a:cxn>
                  <a:cxn ang="0">
                    <a:pos x="627" y="1300"/>
                  </a:cxn>
                  <a:cxn ang="0">
                    <a:pos x="627" y="1324"/>
                  </a:cxn>
                  <a:cxn ang="0">
                    <a:pos x="633" y="1349"/>
                  </a:cxn>
                  <a:cxn ang="0">
                    <a:pos x="650" y="1367"/>
                  </a:cxn>
                  <a:cxn ang="0">
                    <a:pos x="680" y="1367"/>
                  </a:cxn>
                  <a:cxn ang="0">
                    <a:pos x="698" y="1349"/>
                  </a:cxn>
                  <a:cxn ang="0">
                    <a:pos x="704" y="1324"/>
                  </a:cxn>
                  <a:cxn ang="0">
                    <a:pos x="704" y="1300"/>
                  </a:cxn>
                </a:cxnLst>
                <a:rect l="0" t="0" r="r" b="b"/>
                <a:pathLst>
                  <a:path w="1330" h="1367">
                    <a:moveTo>
                      <a:pt x="704" y="724"/>
                    </a:moveTo>
                    <a:lnTo>
                      <a:pt x="1265" y="724"/>
                    </a:lnTo>
                    <a:lnTo>
                      <a:pt x="1277" y="724"/>
                    </a:lnTo>
                    <a:lnTo>
                      <a:pt x="1289" y="724"/>
                    </a:lnTo>
                    <a:lnTo>
                      <a:pt x="1301" y="718"/>
                    </a:lnTo>
                    <a:lnTo>
                      <a:pt x="1313" y="718"/>
                    </a:lnTo>
                    <a:lnTo>
                      <a:pt x="1319" y="711"/>
                    </a:lnTo>
                    <a:lnTo>
                      <a:pt x="1325" y="699"/>
                    </a:lnTo>
                    <a:lnTo>
                      <a:pt x="1330" y="681"/>
                    </a:lnTo>
                    <a:lnTo>
                      <a:pt x="1325" y="669"/>
                    </a:lnTo>
                    <a:lnTo>
                      <a:pt x="1319" y="656"/>
                    </a:lnTo>
                    <a:lnTo>
                      <a:pt x="1313" y="650"/>
                    </a:lnTo>
                    <a:lnTo>
                      <a:pt x="1301" y="644"/>
                    </a:lnTo>
                    <a:lnTo>
                      <a:pt x="1289" y="644"/>
                    </a:lnTo>
                    <a:lnTo>
                      <a:pt x="1277" y="644"/>
                    </a:lnTo>
                    <a:lnTo>
                      <a:pt x="1265" y="644"/>
                    </a:lnTo>
                    <a:lnTo>
                      <a:pt x="704" y="644"/>
                    </a:lnTo>
                    <a:lnTo>
                      <a:pt x="704" y="68"/>
                    </a:lnTo>
                    <a:lnTo>
                      <a:pt x="704" y="56"/>
                    </a:lnTo>
                    <a:lnTo>
                      <a:pt x="704" y="37"/>
                    </a:lnTo>
                    <a:lnTo>
                      <a:pt x="704" y="25"/>
                    </a:lnTo>
                    <a:lnTo>
                      <a:pt x="698" y="13"/>
                    </a:lnTo>
                    <a:lnTo>
                      <a:pt x="692" y="7"/>
                    </a:lnTo>
                    <a:lnTo>
                      <a:pt x="680" y="0"/>
                    </a:lnTo>
                    <a:lnTo>
                      <a:pt x="662" y="0"/>
                    </a:lnTo>
                    <a:lnTo>
                      <a:pt x="650" y="0"/>
                    </a:lnTo>
                    <a:lnTo>
                      <a:pt x="639" y="7"/>
                    </a:lnTo>
                    <a:lnTo>
                      <a:pt x="633" y="13"/>
                    </a:lnTo>
                    <a:lnTo>
                      <a:pt x="627" y="25"/>
                    </a:lnTo>
                    <a:lnTo>
                      <a:pt x="627" y="37"/>
                    </a:lnTo>
                    <a:lnTo>
                      <a:pt x="627" y="56"/>
                    </a:lnTo>
                    <a:lnTo>
                      <a:pt x="627" y="68"/>
                    </a:lnTo>
                    <a:lnTo>
                      <a:pt x="627" y="644"/>
                    </a:lnTo>
                    <a:lnTo>
                      <a:pt x="66" y="644"/>
                    </a:lnTo>
                    <a:lnTo>
                      <a:pt x="54" y="644"/>
                    </a:lnTo>
                    <a:lnTo>
                      <a:pt x="42" y="644"/>
                    </a:lnTo>
                    <a:lnTo>
                      <a:pt x="30" y="644"/>
                    </a:lnTo>
                    <a:lnTo>
                      <a:pt x="18" y="650"/>
                    </a:lnTo>
                    <a:lnTo>
                      <a:pt x="6" y="656"/>
                    </a:lnTo>
                    <a:lnTo>
                      <a:pt x="0" y="669"/>
                    </a:lnTo>
                    <a:lnTo>
                      <a:pt x="0" y="681"/>
                    </a:lnTo>
                    <a:lnTo>
                      <a:pt x="0" y="699"/>
                    </a:lnTo>
                    <a:lnTo>
                      <a:pt x="6" y="711"/>
                    </a:lnTo>
                    <a:lnTo>
                      <a:pt x="18" y="718"/>
                    </a:lnTo>
                    <a:lnTo>
                      <a:pt x="30" y="718"/>
                    </a:lnTo>
                    <a:lnTo>
                      <a:pt x="42" y="724"/>
                    </a:lnTo>
                    <a:lnTo>
                      <a:pt x="54" y="724"/>
                    </a:lnTo>
                    <a:lnTo>
                      <a:pt x="66" y="724"/>
                    </a:lnTo>
                    <a:lnTo>
                      <a:pt x="627" y="724"/>
                    </a:lnTo>
                    <a:lnTo>
                      <a:pt x="627" y="1300"/>
                    </a:lnTo>
                    <a:lnTo>
                      <a:pt x="627" y="1312"/>
                    </a:lnTo>
                    <a:lnTo>
                      <a:pt x="627" y="1324"/>
                    </a:lnTo>
                    <a:lnTo>
                      <a:pt x="627" y="1337"/>
                    </a:lnTo>
                    <a:lnTo>
                      <a:pt x="633" y="1349"/>
                    </a:lnTo>
                    <a:lnTo>
                      <a:pt x="639" y="1361"/>
                    </a:lnTo>
                    <a:lnTo>
                      <a:pt x="650" y="1367"/>
                    </a:lnTo>
                    <a:lnTo>
                      <a:pt x="662" y="1367"/>
                    </a:lnTo>
                    <a:lnTo>
                      <a:pt x="680" y="1367"/>
                    </a:lnTo>
                    <a:lnTo>
                      <a:pt x="692" y="1361"/>
                    </a:lnTo>
                    <a:lnTo>
                      <a:pt x="698" y="1349"/>
                    </a:lnTo>
                    <a:lnTo>
                      <a:pt x="704" y="1337"/>
                    </a:lnTo>
                    <a:lnTo>
                      <a:pt x="704" y="1324"/>
                    </a:lnTo>
                    <a:lnTo>
                      <a:pt x="704" y="1312"/>
                    </a:lnTo>
                    <a:lnTo>
                      <a:pt x="704" y="1300"/>
                    </a:lnTo>
                    <a:lnTo>
                      <a:pt x="704" y="724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100" y="3712"/>
                <a:ext cx="615" cy="957"/>
              </a:xfrm>
              <a:custGeom>
                <a:avLst/>
                <a:gdLst/>
                <a:ahLst/>
                <a:cxnLst>
                  <a:cxn ang="0">
                    <a:pos x="567" y="693"/>
                  </a:cxn>
                  <a:cxn ang="0">
                    <a:pos x="555" y="767"/>
                  </a:cxn>
                  <a:cxn ang="0">
                    <a:pos x="531" y="828"/>
                  </a:cxn>
                  <a:cxn ang="0">
                    <a:pos x="466" y="834"/>
                  </a:cxn>
                  <a:cxn ang="0">
                    <a:pos x="394" y="834"/>
                  </a:cxn>
                  <a:cxn ang="0">
                    <a:pos x="215" y="767"/>
                  </a:cxn>
                  <a:cxn ang="0">
                    <a:pos x="322" y="668"/>
                  </a:cxn>
                  <a:cxn ang="0">
                    <a:pos x="418" y="595"/>
                  </a:cxn>
                  <a:cxn ang="0">
                    <a:pos x="531" y="485"/>
                  </a:cxn>
                  <a:cxn ang="0">
                    <a:pos x="609" y="356"/>
                  </a:cxn>
                  <a:cxn ang="0">
                    <a:pos x="603" y="203"/>
                  </a:cxn>
                  <a:cxn ang="0">
                    <a:pos x="519" y="74"/>
                  </a:cxn>
                  <a:cxn ang="0">
                    <a:pos x="376" y="6"/>
                  </a:cxn>
                  <a:cxn ang="0">
                    <a:pos x="191" y="13"/>
                  </a:cxn>
                  <a:cxn ang="0">
                    <a:pos x="48" y="111"/>
                  </a:cxn>
                  <a:cxn ang="0">
                    <a:pos x="0" y="258"/>
                  </a:cxn>
                  <a:cxn ang="0">
                    <a:pos x="6" y="301"/>
                  </a:cxn>
                  <a:cxn ang="0">
                    <a:pos x="30" y="325"/>
                  </a:cxn>
                  <a:cxn ang="0">
                    <a:pos x="54" y="337"/>
                  </a:cxn>
                  <a:cxn ang="0">
                    <a:pos x="72" y="337"/>
                  </a:cxn>
                  <a:cxn ang="0">
                    <a:pos x="108" y="331"/>
                  </a:cxn>
                  <a:cxn ang="0">
                    <a:pos x="131" y="307"/>
                  </a:cxn>
                  <a:cxn ang="0">
                    <a:pos x="143" y="264"/>
                  </a:cxn>
                  <a:cxn ang="0">
                    <a:pos x="143" y="239"/>
                  </a:cxn>
                  <a:cxn ang="0">
                    <a:pos x="131" y="215"/>
                  </a:cxn>
                  <a:cxn ang="0">
                    <a:pos x="108" y="196"/>
                  </a:cxn>
                  <a:cxn ang="0">
                    <a:pos x="66" y="184"/>
                  </a:cxn>
                  <a:cxn ang="0">
                    <a:pos x="155" y="80"/>
                  </a:cxn>
                  <a:cxn ang="0">
                    <a:pos x="269" y="55"/>
                  </a:cxn>
                  <a:cxn ang="0">
                    <a:pos x="406" y="98"/>
                  </a:cxn>
                  <a:cxn ang="0">
                    <a:pos x="471" y="215"/>
                  </a:cxn>
                  <a:cxn ang="0">
                    <a:pos x="466" y="368"/>
                  </a:cxn>
                  <a:cxn ang="0">
                    <a:pos x="388" y="509"/>
                  </a:cxn>
                  <a:cxn ang="0">
                    <a:pos x="12" y="901"/>
                  </a:cxn>
                  <a:cxn ang="0">
                    <a:pos x="0" y="914"/>
                  </a:cxn>
                  <a:cxn ang="0">
                    <a:pos x="0" y="938"/>
                  </a:cxn>
                  <a:cxn ang="0">
                    <a:pos x="573" y="957"/>
                  </a:cxn>
                </a:cxnLst>
                <a:rect l="0" t="0" r="r" b="b"/>
                <a:pathLst>
                  <a:path w="615" h="957">
                    <a:moveTo>
                      <a:pt x="615" y="693"/>
                    </a:moveTo>
                    <a:lnTo>
                      <a:pt x="567" y="693"/>
                    </a:lnTo>
                    <a:lnTo>
                      <a:pt x="567" y="724"/>
                    </a:lnTo>
                    <a:lnTo>
                      <a:pt x="555" y="767"/>
                    </a:lnTo>
                    <a:lnTo>
                      <a:pt x="543" y="803"/>
                    </a:lnTo>
                    <a:lnTo>
                      <a:pt x="531" y="828"/>
                    </a:lnTo>
                    <a:lnTo>
                      <a:pt x="507" y="828"/>
                    </a:lnTo>
                    <a:lnTo>
                      <a:pt x="466" y="834"/>
                    </a:lnTo>
                    <a:lnTo>
                      <a:pt x="424" y="834"/>
                    </a:lnTo>
                    <a:lnTo>
                      <a:pt x="394" y="834"/>
                    </a:lnTo>
                    <a:lnTo>
                      <a:pt x="137" y="834"/>
                    </a:lnTo>
                    <a:lnTo>
                      <a:pt x="215" y="767"/>
                    </a:lnTo>
                    <a:lnTo>
                      <a:pt x="275" y="711"/>
                    </a:lnTo>
                    <a:lnTo>
                      <a:pt x="322" y="668"/>
                    </a:lnTo>
                    <a:lnTo>
                      <a:pt x="370" y="632"/>
                    </a:lnTo>
                    <a:lnTo>
                      <a:pt x="418" y="595"/>
                    </a:lnTo>
                    <a:lnTo>
                      <a:pt x="477" y="540"/>
                    </a:lnTo>
                    <a:lnTo>
                      <a:pt x="531" y="485"/>
                    </a:lnTo>
                    <a:lnTo>
                      <a:pt x="579" y="423"/>
                    </a:lnTo>
                    <a:lnTo>
                      <a:pt x="609" y="356"/>
                    </a:lnTo>
                    <a:lnTo>
                      <a:pt x="615" y="282"/>
                    </a:lnTo>
                    <a:lnTo>
                      <a:pt x="603" y="203"/>
                    </a:lnTo>
                    <a:lnTo>
                      <a:pt x="573" y="129"/>
                    </a:lnTo>
                    <a:lnTo>
                      <a:pt x="519" y="74"/>
                    </a:lnTo>
                    <a:lnTo>
                      <a:pt x="454" y="37"/>
                    </a:lnTo>
                    <a:lnTo>
                      <a:pt x="376" y="6"/>
                    </a:lnTo>
                    <a:lnTo>
                      <a:pt x="287" y="0"/>
                    </a:lnTo>
                    <a:lnTo>
                      <a:pt x="191" y="13"/>
                    </a:lnTo>
                    <a:lnTo>
                      <a:pt x="114" y="55"/>
                    </a:lnTo>
                    <a:lnTo>
                      <a:pt x="48" y="111"/>
                    </a:lnTo>
                    <a:lnTo>
                      <a:pt x="12" y="178"/>
                    </a:lnTo>
                    <a:lnTo>
                      <a:pt x="0" y="258"/>
                    </a:lnTo>
                    <a:lnTo>
                      <a:pt x="0" y="282"/>
                    </a:lnTo>
                    <a:lnTo>
                      <a:pt x="6" y="301"/>
                    </a:lnTo>
                    <a:lnTo>
                      <a:pt x="18" y="319"/>
                    </a:lnTo>
                    <a:lnTo>
                      <a:pt x="30" y="325"/>
                    </a:lnTo>
                    <a:lnTo>
                      <a:pt x="42" y="331"/>
                    </a:lnTo>
                    <a:lnTo>
                      <a:pt x="54" y="337"/>
                    </a:lnTo>
                    <a:lnTo>
                      <a:pt x="66" y="337"/>
                    </a:lnTo>
                    <a:lnTo>
                      <a:pt x="72" y="337"/>
                    </a:lnTo>
                    <a:lnTo>
                      <a:pt x="90" y="337"/>
                    </a:lnTo>
                    <a:lnTo>
                      <a:pt x="108" y="331"/>
                    </a:lnTo>
                    <a:lnTo>
                      <a:pt x="120" y="319"/>
                    </a:lnTo>
                    <a:lnTo>
                      <a:pt x="131" y="307"/>
                    </a:lnTo>
                    <a:lnTo>
                      <a:pt x="143" y="288"/>
                    </a:lnTo>
                    <a:lnTo>
                      <a:pt x="143" y="264"/>
                    </a:lnTo>
                    <a:lnTo>
                      <a:pt x="143" y="252"/>
                    </a:lnTo>
                    <a:lnTo>
                      <a:pt x="143" y="239"/>
                    </a:lnTo>
                    <a:lnTo>
                      <a:pt x="137" y="227"/>
                    </a:lnTo>
                    <a:lnTo>
                      <a:pt x="131" y="215"/>
                    </a:lnTo>
                    <a:lnTo>
                      <a:pt x="120" y="203"/>
                    </a:lnTo>
                    <a:lnTo>
                      <a:pt x="108" y="196"/>
                    </a:lnTo>
                    <a:lnTo>
                      <a:pt x="90" y="190"/>
                    </a:lnTo>
                    <a:lnTo>
                      <a:pt x="66" y="184"/>
                    </a:lnTo>
                    <a:lnTo>
                      <a:pt x="102" y="123"/>
                    </a:lnTo>
                    <a:lnTo>
                      <a:pt x="155" y="80"/>
                    </a:lnTo>
                    <a:lnTo>
                      <a:pt x="215" y="62"/>
                    </a:lnTo>
                    <a:lnTo>
                      <a:pt x="269" y="55"/>
                    </a:lnTo>
                    <a:lnTo>
                      <a:pt x="346" y="68"/>
                    </a:lnTo>
                    <a:lnTo>
                      <a:pt x="406" y="98"/>
                    </a:lnTo>
                    <a:lnTo>
                      <a:pt x="448" y="154"/>
                    </a:lnTo>
                    <a:lnTo>
                      <a:pt x="471" y="215"/>
                    </a:lnTo>
                    <a:lnTo>
                      <a:pt x="483" y="282"/>
                    </a:lnTo>
                    <a:lnTo>
                      <a:pt x="466" y="368"/>
                    </a:lnTo>
                    <a:lnTo>
                      <a:pt x="430" y="448"/>
                    </a:lnTo>
                    <a:lnTo>
                      <a:pt x="388" y="509"/>
                    </a:lnTo>
                    <a:lnTo>
                      <a:pt x="352" y="558"/>
                    </a:lnTo>
                    <a:lnTo>
                      <a:pt x="12" y="901"/>
                    </a:lnTo>
                    <a:lnTo>
                      <a:pt x="6" y="908"/>
                    </a:lnTo>
                    <a:lnTo>
                      <a:pt x="0" y="914"/>
                    </a:lnTo>
                    <a:lnTo>
                      <a:pt x="0" y="926"/>
                    </a:lnTo>
                    <a:lnTo>
                      <a:pt x="0" y="938"/>
                    </a:lnTo>
                    <a:lnTo>
                      <a:pt x="0" y="957"/>
                    </a:lnTo>
                    <a:lnTo>
                      <a:pt x="573" y="957"/>
                    </a:lnTo>
                    <a:lnTo>
                      <a:pt x="615" y="693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8870" y="4049"/>
                <a:ext cx="841" cy="632"/>
              </a:xfrm>
              <a:custGeom>
                <a:avLst/>
                <a:gdLst/>
                <a:ahLst/>
                <a:cxnLst>
                  <a:cxn ang="0">
                    <a:pos x="537" y="99"/>
                  </a:cxn>
                  <a:cxn ang="0">
                    <a:pos x="495" y="313"/>
                  </a:cxn>
                  <a:cxn ang="0">
                    <a:pos x="495" y="503"/>
                  </a:cxn>
                  <a:cxn ang="0">
                    <a:pos x="513" y="589"/>
                  </a:cxn>
                  <a:cxn ang="0">
                    <a:pos x="537" y="620"/>
                  </a:cxn>
                  <a:cxn ang="0">
                    <a:pos x="554" y="632"/>
                  </a:cxn>
                  <a:cxn ang="0">
                    <a:pos x="584" y="632"/>
                  </a:cxn>
                  <a:cxn ang="0">
                    <a:pos x="620" y="607"/>
                  </a:cxn>
                  <a:cxn ang="0">
                    <a:pos x="632" y="571"/>
                  </a:cxn>
                  <a:cxn ang="0">
                    <a:pos x="626" y="552"/>
                  </a:cxn>
                  <a:cxn ang="0">
                    <a:pos x="596" y="472"/>
                  </a:cxn>
                  <a:cxn ang="0">
                    <a:pos x="566" y="282"/>
                  </a:cxn>
                  <a:cxn ang="0">
                    <a:pos x="572" y="184"/>
                  </a:cxn>
                  <a:cxn ang="0">
                    <a:pos x="763" y="99"/>
                  </a:cxn>
                  <a:cxn ang="0">
                    <a:pos x="799" y="92"/>
                  </a:cxn>
                  <a:cxn ang="0">
                    <a:pos x="829" y="74"/>
                  </a:cxn>
                  <a:cxn ang="0">
                    <a:pos x="841" y="49"/>
                  </a:cxn>
                  <a:cxn ang="0">
                    <a:pos x="835" y="25"/>
                  </a:cxn>
                  <a:cxn ang="0">
                    <a:pos x="823" y="7"/>
                  </a:cxn>
                  <a:cxn ang="0">
                    <a:pos x="799" y="0"/>
                  </a:cxn>
                  <a:cxn ang="0">
                    <a:pos x="781" y="0"/>
                  </a:cxn>
                  <a:cxn ang="0">
                    <a:pos x="197" y="7"/>
                  </a:cxn>
                  <a:cxn ang="0">
                    <a:pos x="89" y="74"/>
                  </a:cxn>
                  <a:cxn ang="0">
                    <a:pos x="30" y="141"/>
                  </a:cxn>
                  <a:cxn ang="0">
                    <a:pos x="0" y="197"/>
                  </a:cxn>
                  <a:cxn ang="0">
                    <a:pos x="6" y="209"/>
                  </a:cxn>
                  <a:cxn ang="0">
                    <a:pos x="18" y="215"/>
                  </a:cxn>
                  <a:cxn ang="0">
                    <a:pos x="36" y="215"/>
                  </a:cxn>
                  <a:cxn ang="0">
                    <a:pos x="47" y="197"/>
                  </a:cxn>
                  <a:cxn ang="0">
                    <a:pos x="161" y="111"/>
                  </a:cxn>
                  <a:cxn ang="0">
                    <a:pos x="238" y="99"/>
                  </a:cxn>
                  <a:cxn ang="0">
                    <a:pos x="286" y="215"/>
                  </a:cxn>
                  <a:cxn ang="0">
                    <a:pos x="197" y="436"/>
                  </a:cxn>
                  <a:cxn ang="0">
                    <a:pos x="155" y="522"/>
                  </a:cxn>
                  <a:cxn ang="0">
                    <a:pos x="143" y="552"/>
                  </a:cxn>
                  <a:cxn ang="0">
                    <a:pos x="137" y="564"/>
                  </a:cxn>
                  <a:cxn ang="0">
                    <a:pos x="131" y="589"/>
                  </a:cxn>
                  <a:cxn ang="0">
                    <a:pos x="137" y="613"/>
                  </a:cxn>
                  <a:cxn ang="0">
                    <a:pos x="161" y="632"/>
                  </a:cxn>
                  <a:cxn ang="0">
                    <a:pos x="214" y="620"/>
                  </a:cxn>
                  <a:cxn ang="0">
                    <a:pos x="262" y="528"/>
                  </a:cxn>
                  <a:cxn ang="0">
                    <a:pos x="376" y="99"/>
                  </a:cxn>
                </a:cxnLst>
                <a:rect l="0" t="0" r="r" b="b"/>
                <a:pathLst>
                  <a:path w="841" h="632">
                    <a:moveTo>
                      <a:pt x="376" y="99"/>
                    </a:moveTo>
                    <a:lnTo>
                      <a:pt x="537" y="99"/>
                    </a:lnTo>
                    <a:lnTo>
                      <a:pt x="519" y="197"/>
                    </a:lnTo>
                    <a:lnTo>
                      <a:pt x="495" y="313"/>
                    </a:lnTo>
                    <a:lnTo>
                      <a:pt x="489" y="430"/>
                    </a:lnTo>
                    <a:lnTo>
                      <a:pt x="495" y="503"/>
                    </a:lnTo>
                    <a:lnTo>
                      <a:pt x="501" y="558"/>
                    </a:lnTo>
                    <a:lnTo>
                      <a:pt x="513" y="589"/>
                    </a:lnTo>
                    <a:lnTo>
                      <a:pt x="525" y="607"/>
                    </a:lnTo>
                    <a:lnTo>
                      <a:pt x="537" y="620"/>
                    </a:lnTo>
                    <a:lnTo>
                      <a:pt x="543" y="632"/>
                    </a:lnTo>
                    <a:lnTo>
                      <a:pt x="554" y="632"/>
                    </a:lnTo>
                    <a:lnTo>
                      <a:pt x="566" y="632"/>
                    </a:lnTo>
                    <a:lnTo>
                      <a:pt x="584" y="632"/>
                    </a:lnTo>
                    <a:lnTo>
                      <a:pt x="602" y="620"/>
                    </a:lnTo>
                    <a:lnTo>
                      <a:pt x="620" y="607"/>
                    </a:lnTo>
                    <a:lnTo>
                      <a:pt x="626" y="589"/>
                    </a:lnTo>
                    <a:lnTo>
                      <a:pt x="632" y="571"/>
                    </a:lnTo>
                    <a:lnTo>
                      <a:pt x="632" y="558"/>
                    </a:lnTo>
                    <a:lnTo>
                      <a:pt x="626" y="552"/>
                    </a:lnTo>
                    <a:lnTo>
                      <a:pt x="620" y="540"/>
                    </a:lnTo>
                    <a:lnTo>
                      <a:pt x="596" y="472"/>
                    </a:lnTo>
                    <a:lnTo>
                      <a:pt x="578" y="393"/>
                    </a:lnTo>
                    <a:lnTo>
                      <a:pt x="566" y="282"/>
                    </a:lnTo>
                    <a:lnTo>
                      <a:pt x="572" y="246"/>
                    </a:lnTo>
                    <a:lnTo>
                      <a:pt x="572" y="184"/>
                    </a:lnTo>
                    <a:lnTo>
                      <a:pt x="590" y="99"/>
                    </a:lnTo>
                    <a:lnTo>
                      <a:pt x="763" y="99"/>
                    </a:lnTo>
                    <a:lnTo>
                      <a:pt x="787" y="99"/>
                    </a:lnTo>
                    <a:lnTo>
                      <a:pt x="799" y="92"/>
                    </a:lnTo>
                    <a:lnTo>
                      <a:pt x="817" y="86"/>
                    </a:lnTo>
                    <a:lnTo>
                      <a:pt x="829" y="74"/>
                    </a:lnTo>
                    <a:lnTo>
                      <a:pt x="835" y="62"/>
                    </a:lnTo>
                    <a:lnTo>
                      <a:pt x="841" y="49"/>
                    </a:lnTo>
                    <a:lnTo>
                      <a:pt x="841" y="43"/>
                    </a:lnTo>
                    <a:lnTo>
                      <a:pt x="835" y="25"/>
                    </a:lnTo>
                    <a:lnTo>
                      <a:pt x="829" y="13"/>
                    </a:lnTo>
                    <a:lnTo>
                      <a:pt x="823" y="7"/>
                    </a:lnTo>
                    <a:lnTo>
                      <a:pt x="811" y="0"/>
                    </a:lnTo>
                    <a:lnTo>
                      <a:pt x="799" y="0"/>
                    </a:lnTo>
                    <a:lnTo>
                      <a:pt x="787" y="0"/>
                    </a:lnTo>
                    <a:lnTo>
                      <a:pt x="781" y="0"/>
                    </a:lnTo>
                    <a:lnTo>
                      <a:pt x="250" y="0"/>
                    </a:lnTo>
                    <a:lnTo>
                      <a:pt x="197" y="7"/>
                    </a:lnTo>
                    <a:lnTo>
                      <a:pt x="149" y="25"/>
                    </a:lnTo>
                    <a:lnTo>
                      <a:pt x="89" y="74"/>
                    </a:lnTo>
                    <a:lnTo>
                      <a:pt x="59" y="105"/>
                    </a:lnTo>
                    <a:lnTo>
                      <a:pt x="30" y="141"/>
                    </a:lnTo>
                    <a:lnTo>
                      <a:pt x="12" y="178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6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24" y="215"/>
                    </a:lnTo>
                    <a:lnTo>
                      <a:pt x="36" y="215"/>
                    </a:lnTo>
                    <a:lnTo>
                      <a:pt x="41" y="209"/>
                    </a:lnTo>
                    <a:lnTo>
                      <a:pt x="47" y="197"/>
                    </a:lnTo>
                    <a:lnTo>
                      <a:pt x="107" y="141"/>
                    </a:lnTo>
                    <a:lnTo>
                      <a:pt x="161" y="111"/>
                    </a:lnTo>
                    <a:lnTo>
                      <a:pt x="208" y="99"/>
                    </a:lnTo>
                    <a:lnTo>
                      <a:pt x="238" y="99"/>
                    </a:lnTo>
                    <a:lnTo>
                      <a:pt x="322" y="99"/>
                    </a:lnTo>
                    <a:lnTo>
                      <a:pt x="286" y="215"/>
                    </a:lnTo>
                    <a:lnTo>
                      <a:pt x="244" y="331"/>
                    </a:lnTo>
                    <a:lnTo>
                      <a:pt x="197" y="436"/>
                    </a:lnTo>
                    <a:lnTo>
                      <a:pt x="161" y="509"/>
                    </a:lnTo>
                    <a:lnTo>
                      <a:pt x="155" y="522"/>
                    </a:lnTo>
                    <a:lnTo>
                      <a:pt x="149" y="540"/>
                    </a:lnTo>
                    <a:lnTo>
                      <a:pt x="143" y="552"/>
                    </a:lnTo>
                    <a:lnTo>
                      <a:pt x="137" y="558"/>
                    </a:lnTo>
                    <a:lnTo>
                      <a:pt x="137" y="564"/>
                    </a:lnTo>
                    <a:lnTo>
                      <a:pt x="131" y="577"/>
                    </a:lnTo>
                    <a:lnTo>
                      <a:pt x="131" y="589"/>
                    </a:lnTo>
                    <a:lnTo>
                      <a:pt x="131" y="601"/>
                    </a:lnTo>
                    <a:lnTo>
                      <a:pt x="137" y="613"/>
                    </a:lnTo>
                    <a:lnTo>
                      <a:pt x="149" y="626"/>
                    </a:lnTo>
                    <a:lnTo>
                      <a:pt x="161" y="632"/>
                    </a:lnTo>
                    <a:lnTo>
                      <a:pt x="179" y="632"/>
                    </a:lnTo>
                    <a:lnTo>
                      <a:pt x="214" y="620"/>
                    </a:lnTo>
                    <a:lnTo>
                      <a:pt x="244" y="583"/>
                    </a:lnTo>
                    <a:lnTo>
                      <a:pt x="262" y="528"/>
                    </a:lnTo>
                    <a:lnTo>
                      <a:pt x="286" y="442"/>
                    </a:lnTo>
                    <a:lnTo>
                      <a:pt x="376" y="99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18011" y="4963"/>
                <a:ext cx="1783" cy="1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8416" y="5159"/>
                <a:ext cx="967" cy="1030"/>
              </a:xfrm>
              <a:custGeom>
                <a:avLst/>
                <a:gdLst/>
                <a:ahLst/>
                <a:cxnLst>
                  <a:cxn ang="0">
                    <a:pos x="525" y="31"/>
                  </a:cxn>
                  <a:cxn ang="0">
                    <a:pos x="513" y="18"/>
                  </a:cxn>
                  <a:cxn ang="0">
                    <a:pos x="507" y="12"/>
                  </a:cxn>
                  <a:cxn ang="0">
                    <a:pos x="501" y="6"/>
                  </a:cxn>
                  <a:cxn ang="0">
                    <a:pos x="490" y="6"/>
                  </a:cxn>
                  <a:cxn ang="0">
                    <a:pos x="484" y="0"/>
                  </a:cxn>
                  <a:cxn ang="0">
                    <a:pos x="472" y="6"/>
                  </a:cxn>
                  <a:cxn ang="0">
                    <a:pos x="460" y="6"/>
                  </a:cxn>
                  <a:cxn ang="0">
                    <a:pos x="454" y="12"/>
                  </a:cxn>
                  <a:cxn ang="0">
                    <a:pos x="448" y="24"/>
                  </a:cxn>
                  <a:cxn ang="0">
                    <a:pos x="448" y="37"/>
                  </a:cxn>
                  <a:cxn ang="0">
                    <a:pos x="144" y="883"/>
                  </a:cxn>
                  <a:cxn ang="0">
                    <a:pos x="120" y="932"/>
                  </a:cxn>
                  <a:cxn ang="0">
                    <a:pos x="84" y="956"/>
                  </a:cxn>
                  <a:cxn ang="0">
                    <a:pos x="42" y="975"/>
                  </a:cxn>
                  <a:cxn ang="0">
                    <a:pos x="0" y="975"/>
                  </a:cxn>
                  <a:cxn ang="0">
                    <a:pos x="0" y="1030"/>
                  </a:cxn>
                  <a:cxn ang="0">
                    <a:pos x="132" y="1024"/>
                  </a:cxn>
                  <a:cxn ang="0">
                    <a:pos x="173" y="1024"/>
                  </a:cxn>
                  <a:cxn ang="0">
                    <a:pos x="221" y="1024"/>
                  </a:cxn>
                  <a:cxn ang="0">
                    <a:pos x="269" y="1030"/>
                  </a:cxn>
                  <a:cxn ang="0">
                    <a:pos x="299" y="1030"/>
                  </a:cxn>
                  <a:cxn ang="0">
                    <a:pos x="299" y="975"/>
                  </a:cxn>
                  <a:cxn ang="0">
                    <a:pos x="251" y="969"/>
                  </a:cxn>
                  <a:cxn ang="0">
                    <a:pos x="215" y="956"/>
                  </a:cxn>
                  <a:cxn ang="0">
                    <a:pos x="197" y="932"/>
                  </a:cxn>
                  <a:cxn ang="0">
                    <a:pos x="191" y="907"/>
                  </a:cxn>
                  <a:cxn ang="0">
                    <a:pos x="191" y="901"/>
                  </a:cxn>
                  <a:cxn ang="0">
                    <a:pos x="191" y="895"/>
                  </a:cxn>
                  <a:cxn ang="0">
                    <a:pos x="197" y="889"/>
                  </a:cxn>
                  <a:cxn ang="0">
                    <a:pos x="203" y="877"/>
                  </a:cxn>
                  <a:cxn ang="0">
                    <a:pos x="442" y="202"/>
                  </a:cxn>
                  <a:cxn ang="0">
                    <a:pos x="692" y="913"/>
                  </a:cxn>
                  <a:cxn ang="0">
                    <a:pos x="698" y="926"/>
                  </a:cxn>
                  <a:cxn ang="0">
                    <a:pos x="698" y="932"/>
                  </a:cxn>
                  <a:cxn ang="0">
                    <a:pos x="698" y="932"/>
                  </a:cxn>
                  <a:cxn ang="0">
                    <a:pos x="698" y="938"/>
                  </a:cxn>
                  <a:cxn ang="0">
                    <a:pos x="686" y="962"/>
                  </a:cxn>
                  <a:cxn ang="0">
                    <a:pos x="657" y="975"/>
                  </a:cxn>
                  <a:cxn ang="0">
                    <a:pos x="621" y="975"/>
                  </a:cxn>
                  <a:cxn ang="0">
                    <a:pos x="585" y="975"/>
                  </a:cxn>
                  <a:cxn ang="0">
                    <a:pos x="585" y="1030"/>
                  </a:cxn>
                  <a:cxn ang="0">
                    <a:pos x="657" y="1024"/>
                  </a:cxn>
                  <a:cxn ang="0">
                    <a:pos x="734" y="1024"/>
                  </a:cxn>
                  <a:cxn ang="0">
                    <a:pos x="794" y="1024"/>
                  </a:cxn>
                  <a:cxn ang="0">
                    <a:pos x="841" y="1024"/>
                  </a:cxn>
                  <a:cxn ang="0">
                    <a:pos x="895" y="1024"/>
                  </a:cxn>
                  <a:cxn ang="0">
                    <a:pos x="943" y="1030"/>
                  </a:cxn>
                  <a:cxn ang="0">
                    <a:pos x="967" y="1030"/>
                  </a:cxn>
                  <a:cxn ang="0">
                    <a:pos x="967" y="975"/>
                  </a:cxn>
                  <a:cxn ang="0">
                    <a:pos x="901" y="975"/>
                  </a:cxn>
                  <a:cxn ang="0">
                    <a:pos x="859" y="962"/>
                  </a:cxn>
                  <a:cxn ang="0">
                    <a:pos x="835" y="920"/>
                  </a:cxn>
                  <a:cxn ang="0">
                    <a:pos x="525" y="31"/>
                  </a:cxn>
                </a:cxnLst>
                <a:rect l="0" t="0" r="r" b="b"/>
                <a:pathLst>
                  <a:path w="967" h="1030">
                    <a:moveTo>
                      <a:pt x="525" y="31"/>
                    </a:moveTo>
                    <a:lnTo>
                      <a:pt x="513" y="18"/>
                    </a:lnTo>
                    <a:lnTo>
                      <a:pt x="507" y="12"/>
                    </a:lnTo>
                    <a:lnTo>
                      <a:pt x="501" y="6"/>
                    </a:lnTo>
                    <a:lnTo>
                      <a:pt x="490" y="6"/>
                    </a:lnTo>
                    <a:lnTo>
                      <a:pt x="484" y="0"/>
                    </a:lnTo>
                    <a:lnTo>
                      <a:pt x="472" y="6"/>
                    </a:lnTo>
                    <a:lnTo>
                      <a:pt x="460" y="6"/>
                    </a:lnTo>
                    <a:lnTo>
                      <a:pt x="454" y="12"/>
                    </a:lnTo>
                    <a:lnTo>
                      <a:pt x="448" y="24"/>
                    </a:lnTo>
                    <a:lnTo>
                      <a:pt x="448" y="37"/>
                    </a:lnTo>
                    <a:lnTo>
                      <a:pt x="144" y="883"/>
                    </a:lnTo>
                    <a:lnTo>
                      <a:pt x="120" y="932"/>
                    </a:lnTo>
                    <a:lnTo>
                      <a:pt x="84" y="956"/>
                    </a:lnTo>
                    <a:lnTo>
                      <a:pt x="42" y="975"/>
                    </a:lnTo>
                    <a:lnTo>
                      <a:pt x="0" y="975"/>
                    </a:lnTo>
                    <a:lnTo>
                      <a:pt x="0" y="1030"/>
                    </a:lnTo>
                    <a:lnTo>
                      <a:pt x="132" y="1024"/>
                    </a:lnTo>
                    <a:lnTo>
                      <a:pt x="173" y="1024"/>
                    </a:lnTo>
                    <a:lnTo>
                      <a:pt x="221" y="1024"/>
                    </a:lnTo>
                    <a:lnTo>
                      <a:pt x="269" y="1030"/>
                    </a:lnTo>
                    <a:lnTo>
                      <a:pt x="299" y="1030"/>
                    </a:lnTo>
                    <a:lnTo>
                      <a:pt x="299" y="975"/>
                    </a:lnTo>
                    <a:lnTo>
                      <a:pt x="251" y="969"/>
                    </a:lnTo>
                    <a:lnTo>
                      <a:pt x="215" y="956"/>
                    </a:lnTo>
                    <a:lnTo>
                      <a:pt x="197" y="932"/>
                    </a:lnTo>
                    <a:lnTo>
                      <a:pt x="191" y="907"/>
                    </a:lnTo>
                    <a:lnTo>
                      <a:pt x="191" y="901"/>
                    </a:lnTo>
                    <a:lnTo>
                      <a:pt x="191" y="895"/>
                    </a:lnTo>
                    <a:lnTo>
                      <a:pt x="197" y="889"/>
                    </a:lnTo>
                    <a:lnTo>
                      <a:pt x="203" y="877"/>
                    </a:lnTo>
                    <a:lnTo>
                      <a:pt x="442" y="202"/>
                    </a:lnTo>
                    <a:lnTo>
                      <a:pt x="692" y="913"/>
                    </a:lnTo>
                    <a:lnTo>
                      <a:pt x="698" y="926"/>
                    </a:lnTo>
                    <a:lnTo>
                      <a:pt x="698" y="932"/>
                    </a:lnTo>
                    <a:lnTo>
                      <a:pt x="698" y="932"/>
                    </a:lnTo>
                    <a:lnTo>
                      <a:pt x="698" y="938"/>
                    </a:lnTo>
                    <a:lnTo>
                      <a:pt x="686" y="962"/>
                    </a:lnTo>
                    <a:lnTo>
                      <a:pt x="657" y="975"/>
                    </a:lnTo>
                    <a:lnTo>
                      <a:pt x="621" y="975"/>
                    </a:lnTo>
                    <a:lnTo>
                      <a:pt x="585" y="975"/>
                    </a:lnTo>
                    <a:lnTo>
                      <a:pt x="585" y="1030"/>
                    </a:lnTo>
                    <a:lnTo>
                      <a:pt x="657" y="1024"/>
                    </a:lnTo>
                    <a:lnTo>
                      <a:pt x="734" y="1024"/>
                    </a:lnTo>
                    <a:lnTo>
                      <a:pt x="794" y="1024"/>
                    </a:lnTo>
                    <a:lnTo>
                      <a:pt x="841" y="1024"/>
                    </a:lnTo>
                    <a:lnTo>
                      <a:pt x="895" y="1024"/>
                    </a:lnTo>
                    <a:lnTo>
                      <a:pt x="943" y="1030"/>
                    </a:lnTo>
                    <a:lnTo>
                      <a:pt x="967" y="1030"/>
                    </a:lnTo>
                    <a:lnTo>
                      <a:pt x="967" y="975"/>
                    </a:lnTo>
                    <a:lnTo>
                      <a:pt x="901" y="975"/>
                    </a:lnTo>
                    <a:lnTo>
                      <a:pt x="859" y="962"/>
                    </a:lnTo>
                    <a:lnTo>
                      <a:pt x="835" y="920"/>
                    </a:lnTo>
                    <a:lnTo>
                      <a:pt x="525" y="31"/>
                    </a:lnTo>
                    <a:close/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n>
                    <a:solidFill>
                      <a:srgbClr val="000000"/>
                    </a:solidFill>
                  </a:ln>
                </a:endParaRPr>
              </a:p>
            </p:txBody>
          </p:sp>
        </p:grpSp>
        <p:sp>
          <p:nvSpPr>
            <p:cNvPr id="63" name="Freeform 267"/>
            <p:cNvSpPr>
              <a:spLocks noEditPoints="1"/>
            </p:cNvSpPr>
            <p:nvPr/>
          </p:nvSpPr>
          <p:spPr bwMode="auto">
            <a:xfrm>
              <a:off x="4158530" y="1432202"/>
              <a:ext cx="90235" cy="212269"/>
            </a:xfrm>
            <a:custGeom>
              <a:avLst/>
              <a:gdLst/>
              <a:ahLst/>
              <a:cxnLst>
                <a:cxn ang="0">
                  <a:pos x="386" y="42"/>
                </a:cxn>
                <a:cxn ang="0">
                  <a:pos x="370" y="16"/>
                </a:cxn>
                <a:cxn ang="0">
                  <a:pos x="290" y="16"/>
                </a:cxn>
                <a:cxn ang="0">
                  <a:pos x="257" y="59"/>
                </a:cxn>
                <a:cxn ang="0">
                  <a:pos x="265" y="117"/>
                </a:cxn>
                <a:cxn ang="0">
                  <a:pos x="290" y="134"/>
                </a:cxn>
                <a:cxn ang="0">
                  <a:pos x="338" y="134"/>
                </a:cxn>
                <a:cxn ang="0">
                  <a:pos x="386" y="92"/>
                </a:cxn>
                <a:cxn ang="0">
                  <a:pos x="105" y="808"/>
                </a:cxn>
                <a:cxn ang="0">
                  <a:pos x="97" y="842"/>
                </a:cxn>
                <a:cxn ang="0">
                  <a:pos x="105" y="926"/>
                </a:cxn>
                <a:cxn ang="0">
                  <a:pos x="225" y="993"/>
                </a:cxn>
                <a:cxn ang="0">
                  <a:pos x="338" y="934"/>
                </a:cxn>
                <a:cxn ang="0">
                  <a:pos x="402" y="833"/>
                </a:cxn>
                <a:cxn ang="0">
                  <a:pos x="426" y="766"/>
                </a:cxn>
                <a:cxn ang="0">
                  <a:pos x="418" y="749"/>
                </a:cxn>
                <a:cxn ang="0">
                  <a:pos x="386" y="757"/>
                </a:cxn>
                <a:cxn ang="0">
                  <a:pos x="378" y="774"/>
                </a:cxn>
                <a:cxn ang="0">
                  <a:pos x="282" y="934"/>
                </a:cxn>
                <a:cxn ang="0">
                  <a:pos x="209" y="951"/>
                </a:cxn>
                <a:cxn ang="0">
                  <a:pos x="193" y="867"/>
                </a:cxn>
                <a:cxn ang="0">
                  <a:pos x="217" y="808"/>
                </a:cxn>
                <a:cxn ang="0">
                  <a:pos x="257" y="690"/>
                </a:cxn>
                <a:cxn ang="0">
                  <a:pos x="322" y="530"/>
                </a:cxn>
                <a:cxn ang="0">
                  <a:pos x="338" y="454"/>
                </a:cxn>
                <a:cxn ang="0">
                  <a:pos x="274" y="345"/>
                </a:cxn>
                <a:cxn ang="0">
                  <a:pos x="129" y="353"/>
                </a:cxn>
                <a:cxn ang="0">
                  <a:pos x="32" y="463"/>
                </a:cxn>
                <a:cxn ang="0">
                  <a:pos x="0" y="555"/>
                </a:cxn>
                <a:cxn ang="0">
                  <a:pos x="8" y="572"/>
                </a:cxn>
                <a:cxn ang="0">
                  <a:pos x="40" y="564"/>
                </a:cxn>
                <a:cxn ang="0">
                  <a:pos x="48" y="547"/>
                </a:cxn>
                <a:cxn ang="0">
                  <a:pos x="145" y="387"/>
                </a:cxn>
                <a:cxn ang="0">
                  <a:pos x="217" y="370"/>
                </a:cxn>
                <a:cxn ang="0">
                  <a:pos x="233" y="395"/>
                </a:cxn>
                <a:cxn ang="0">
                  <a:pos x="217" y="496"/>
                </a:cxn>
                <a:cxn ang="0">
                  <a:pos x="105" y="808"/>
                </a:cxn>
              </a:cxnLst>
              <a:rect l="0" t="0" r="r" b="b"/>
              <a:pathLst>
                <a:path w="426" h="993">
                  <a:moveTo>
                    <a:pt x="386" y="59"/>
                  </a:moveTo>
                  <a:lnTo>
                    <a:pt x="386" y="42"/>
                  </a:lnTo>
                  <a:lnTo>
                    <a:pt x="378" y="25"/>
                  </a:lnTo>
                  <a:lnTo>
                    <a:pt x="370" y="16"/>
                  </a:lnTo>
                  <a:lnTo>
                    <a:pt x="338" y="0"/>
                  </a:lnTo>
                  <a:lnTo>
                    <a:pt x="290" y="16"/>
                  </a:lnTo>
                  <a:lnTo>
                    <a:pt x="274" y="33"/>
                  </a:lnTo>
                  <a:lnTo>
                    <a:pt x="257" y="59"/>
                  </a:lnTo>
                  <a:lnTo>
                    <a:pt x="257" y="101"/>
                  </a:lnTo>
                  <a:lnTo>
                    <a:pt x="265" y="117"/>
                  </a:lnTo>
                  <a:lnTo>
                    <a:pt x="274" y="126"/>
                  </a:lnTo>
                  <a:lnTo>
                    <a:pt x="290" y="134"/>
                  </a:lnTo>
                  <a:lnTo>
                    <a:pt x="314" y="143"/>
                  </a:lnTo>
                  <a:lnTo>
                    <a:pt x="338" y="134"/>
                  </a:lnTo>
                  <a:lnTo>
                    <a:pt x="370" y="117"/>
                  </a:lnTo>
                  <a:lnTo>
                    <a:pt x="386" y="92"/>
                  </a:lnTo>
                  <a:lnTo>
                    <a:pt x="386" y="59"/>
                  </a:lnTo>
                  <a:close/>
                  <a:moveTo>
                    <a:pt x="105" y="808"/>
                  </a:moveTo>
                  <a:lnTo>
                    <a:pt x="97" y="825"/>
                  </a:lnTo>
                  <a:lnTo>
                    <a:pt x="97" y="842"/>
                  </a:lnTo>
                  <a:lnTo>
                    <a:pt x="89" y="867"/>
                  </a:lnTo>
                  <a:lnTo>
                    <a:pt x="105" y="926"/>
                  </a:lnTo>
                  <a:lnTo>
                    <a:pt x="153" y="976"/>
                  </a:lnTo>
                  <a:lnTo>
                    <a:pt x="225" y="993"/>
                  </a:lnTo>
                  <a:lnTo>
                    <a:pt x="290" y="976"/>
                  </a:lnTo>
                  <a:lnTo>
                    <a:pt x="338" y="934"/>
                  </a:lnTo>
                  <a:lnTo>
                    <a:pt x="378" y="884"/>
                  </a:lnTo>
                  <a:lnTo>
                    <a:pt x="402" y="833"/>
                  </a:lnTo>
                  <a:lnTo>
                    <a:pt x="418" y="791"/>
                  </a:lnTo>
                  <a:lnTo>
                    <a:pt x="426" y="766"/>
                  </a:lnTo>
                  <a:lnTo>
                    <a:pt x="426" y="757"/>
                  </a:lnTo>
                  <a:lnTo>
                    <a:pt x="418" y="749"/>
                  </a:lnTo>
                  <a:lnTo>
                    <a:pt x="394" y="749"/>
                  </a:lnTo>
                  <a:lnTo>
                    <a:pt x="386" y="757"/>
                  </a:lnTo>
                  <a:lnTo>
                    <a:pt x="378" y="757"/>
                  </a:lnTo>
                  <a:lnTo>
                    <a:pt x="378" y="774"/>
                  </a:lnTo>
                  <a:lnTo>
                    <a:pt x="338" y="875"/>
                  </a:lnTo>
                  <a:lnTo>
                    <a:pt x="282" y="934"/>
                  </a:lnTo>
                  <a:lnTo>
                    <a:pt x="225" y="951"/>
                  </a:lnTo>
                  <a:lnTo>
                    <a:pt x="209" y="951"/>
                  </a:lnTo>
                  <a:lnTo>
                    <a:pt x="193" y="917"/>
                  </a:lnTo>
                  <a:lnTo>
                    <a:pt x="193" y="867"/>
                  </a:lnTo>
                  <a:lnTo>
                    <a:pt x="201" y="833"/>
                  </a:lnTo>
                  <a:lnTo>
                    <a:pt x="217" y="808"/>
                  </a:lnTo>
                  <a:lnTo>
                    <a:pt x="241" y="749"/>
                  </a:lnTo>
                  <a:lnTo>
                    <a:pt x="257" y="690"/>
                  </a:lnTo>
                  <a:lnTo>
                    <a:pt x="274" y="648"/>
                  </a:lnTo>
                  <a:lnTo>
                    <a:pt x="322" y="530"/>
                  </a:lnTo>
                  <a:lnTo>
                    <a:pt x="338" y="480"/>
                  </a:lnTo>
                  <a:lnTo>
                    <a:pt x="338" y="454"/>
                  </a:lnTo>
                  <a:lnTo>
                    <a:pt x="322" y="387"/>
                  </a:lnTo>
                  <a:lnTo>
                    <a:pt x="274" y="345"/>
                  </a:lnTo>
                  <a:lnTo>
                    <a:pt x="201" y="328"/>
                  </a:lnTo>
                  <a:lnTo>
                    <a:pt x="129" y="353"/>
                  </a:lnTo>
                  <a:lnTo>
                    <a:pt x="73" y="404"/>
                  </a:lnTo>
                  <a:lnTo>
                    <a:pt x="32" y="463"/>
                  </a:lnTo>
                  <a:lnTo>
                    <a:pt x="8" y="522"/>
                  </a:lnTo>
                  <a:lnTo>
                    <a:pt x="0" y="555"/>
                  </a:lnTo>
                  <a:lnTo>
                    <a:pt x="8" y="564"/>
                  </a:lnTo>
                  <a:lnTo>
                    <a:pt x="8" y="572"/>
                  </a:lnTo>
                  <a:lnTo>
                    <a:pt x="40" y="572"/>
                  </a:lnTo>
                  <a:lnTo>
                    <a:pt x="40" y="564"/>
                  </a:lnTo>
                  <a:lnTo>
                    <a:pt x="48" y="564"/>
                  </a:lnTo>
                  <a:lnTo>
                    <a:pt x="48" y="547"/>
                  </a:lnTo>
                  <a:lnTo>
                    <a:pt x="97" y="446"/>
                  </a:lnTo>
                  <a:lnTo>
                    <a:pt x="145" y="387"/>
                  </a:lnTo>
                  <a:lnTo>
                    <a:pt x="201" y="370"/>
                  </a:lnTo>
                  <a:lnTo>
                    <a:pt x="217" y="370"/>
                  </a:lnTo>
                  <a:lnTo>
                    <a:pt x="225" y="379"/>
                  </a:lnTo>
                  <a:lnTo>
                    <a:pt x="233" y="395"/>
                  </a:lnTo>
                  <a:lnTo>
                    <a:pt x="233" y="454"/>
                  </a:lnTo>
                  <a:lnTo>
                    <a:pt x="217" y="496"/>
                  </a:lnTo>
                  <a:lnTo>
                    <a:pt x="193" y="572"/>
                  </a:lnTo>
                  <a:lnTo>
                    <a:pt x="105" y="808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Freeform 274"/>
            <p:cNvSpPr>
              <a:spLocks noEditPoints="1"/>
            </p:cNvSpPr>
            <p:nvPr/>
          </p:nvSpPr>
          <p:spPr bwMode="auto">
            <a:xfrm>
              <a:off x="5102000" y="1460117"/>
              <a:ext cx="131116" cy="273620"/>
            </a:xfrm>
            <a:custGeom>
              <a:avLst/>
              <a:gdLst/>
              <a:ahLst/>
              <a:cxnLst>
                <a:cxn ang="0">
                  <a:pos x="619" y="42"/>
                </a:cxn>
                <a:cxn ang="0">
                  <a:pos x="562" y="0"/>
                </a:cxn>
                <a:cxn ang="0">
                  <a:pos x="506" y="25"/>
                </a:cxn>
                <a:cxn ang="0">
                  <a:pos x="482" y="84"/>
                </a:cxn>
                <a:cxn ang="0">
                  <a:pos x="490" y="117"/>
                </a:cxn>
                <a:cxn ang="0">
                  <a:pos x="514" y="134"/>
                </a:cxn>
                <a:cxn ang="0">
                  <a:pos x="562" y="134"/>
                </a:cxn>
                <a:cxn ang="0">
                  <a:pos x="595" y="109"/>
                </a:cxn>
                <a:cxn ang="0">
                  <a:pos x="619" y="59"/>
                </a:cxn>
                <a:cxn ang="0">
                  <a:pos x="281" y="1145"/>
                </a:cxn>
                <a:cxn ang="0">
                  <a:pos x="136" y="1238"/>
                </a:cxn>
                <a:cxn ang="0">
                  <a:pos x="88" y="1229"/>
                </a:cxn>
                <a:cxn ang="0">
                  <a:pos x="120" y="1187"/>
                </a:cxn>
                <a:cxn ang="0">
                  <a:pos x="128" y="1128"/>
                </a:cxn>
                <a:cxn ang="0">
                  <a:pos x="96" y="1103"/>
                </a:cxn>
                <a:cxn ang="0">
                  <a:pos x="32" y="1111"/>
                </a:cxn>
                <a:cxn ang="0">
                  <a:pos x="8" y="1153"/>
                </a:cxn>
                <a:cxn ang="0">
                  <a:pos x="16" y="1229"/>
                </a:cxn>
                <a:cxn ang="0">
                  <a:pos x="136" y="1280"/>
                </a:cxn>
                <a:cxn ang="0">
                  <a:pos x="265" y="1246"/>
                </a:cxn>
                <a:cxn ang="0">
                  <a:pos x="394" y="1136"/>
                </a:cxn>
                <a:cxn ang="0">
                  <a:pos x="554" y="522"/>
                </a:cxn>
                <a:cxn ang="0">
                  <a:pos x="562" y="471"/>
                </a:cxn>
                <a:cxn ang="0">
                  <a:pos x="490" y="345"/>
                </a:cxn>
                <a:cxn ang="0">
                  <a:pos x="329" y="353"/>
                </a:cxn>
                <a:cxn ang="0">
                  <a:pos x="209" y="463"/>
                </a:cxn>
                <a:cxn ang="0">
                  <a:pos x="169" y="555"/>
                </a:cxn>
                <a:cxn ang="0">
                  <a:pos x="177" y="572"/>
                </a:cxn>
                <a:cxn ang="0">
                  <a:pos x="209" y="564"/>
                </a:cxn>
                <a:cxn ang="0">
                  <a:pos x="217" y="547"/>
                </a:cxn>
                <a:cxn ang="0">
                  <a:pos x="329" y="395"/>
                </a:cxn>
                <a:cxn ang="0">
                  <a:pos x="426" y="370"/>
                </a:cxn>
                <a:cxn ang="0">
                  <a:pos x="450" y="395"/>
                </a:cxn>
                <a:cxn ang="0">
                  <a:pos x="458" y="471"/>
                </a:cxn>
                <a:cxn ang="0">
                  <a:pos x="321" y="1052"/>
                </a:cxn>
              </a:cxnLst>
              <a:rect l="0" t="0" r="r" b="b"/>
              <a:pathLst>
                <a:path w="619" h="1280">
                  <a:moveTo>
                    <a:pt x="619" y="59"/>
                  </a:moveTo>
                  <a:lnTo>
                    <a:pt x="619" y="42"/>
                  </a:lnTo>
                  <a:lnTo>
                    <a:pt x="611" y="25"/>
                  </a:lnTo>
                  <a:lnTo>
                    <a:pt x="562" y="0"/>
                  </a:lnTo>
                  <a:lnTo>
                    <a:pt x="530" y="8"/>
                  </a:lnTo>
                  <a:lnTo>
                    <a:pt x="506" y="25"/>
                  </a:lnTo>
                  <a:lnTo>
                    <a:pt x="490" y="59"/>
                  </a:lnTo>
                  <a:lnTo>
                    <a:pt x="482" y="84"/>
                  </a:lnTo>
                  <a:lnTo>
                    <a:pt x="482" y="101"/>
                  </a:lnTo>
                  <a:lnTo>
                    <a:pt x="490" y="117"/>
                  </a:lnTo>
                  <a:lnTo>
                    <a:pt x="498" y="126"/>
                  </a:lnTo>
                  <a:lnTo>
                    <a:pt x="514" y="134"/>
                  </a:lnTo>
                  <a:lnTo>
                    <a:pt x="538" y="143"/>
                  </a:lnTo>
                  <a:lnTo>
                    <a:pt x="562" y="134"/>
                  </a:lnTo>
                  <a:lnTo>
                    <a:pt x="578" y="126"/>
                  </a:lnTo>
                  <a:lnTo>
                    <a:pt x="595" y="109"/>
                  </a:lnTo>
                  <a:lnTo>
                    <a:pt x="611" y="84"/>
                  </a:lnTo>
                  <a:lnTo>
                    <a:pt x="619" y="59"/>
                  </a:lnTo>
                  <a:close/>
                  <a:moveTo>
                    <a:pt x="321" y="1052"/>
                  </a:moveTo>
                  <a:lnTo>
                    <a:pt x="281" y="1145"/>
                  </a:lnTo>
                  <a:lnTo>
                    <a:pt x="217" y="1212"/>
                  </a:lnTo>
                  <a:lnTo>
                    <a:pt x="136" y="1238"/>
                  </a:lnTo>
                  <a:lnTo>
                    <a:pt x="112" y="1229"/>
                  </a:lnTo>
                  <a:lnTo>
                    <a:pt x="88" y="1229"/>
                  </a:lnTo>
                  <a:lnTo>
                    <a:pt x="112" y="1212"/>
                  </a:lnTo>
                  <a:lnTo>
                    <a:pt x="120" y="1187"/>
                  </a:lnTo>
                  <a:lnTo>
                    <a:pt x="136" y="1153"/>
                  </a:lnTo>
                  <a:lnTo>
                    <a:pt x="128" y="1128"/>
                  </a:lnTo>
                  <a:lnTo>
                    <a:pt x="120" y="1111"/>
                  </a:lnTo>
                  <a:lnTo>
                    <a:pt x="96" y="1103"/>
                  </a:lnTo>
                  <a:lnTo>
                    <a:pt x="80" y="1094"/>
                  </a:lnTo>
                  <a:lnTo>
                    <a:pt x="32" y="1111"/>
                  </a:lnTo>
                  <a:lnTo>
                    <a:pt x="16" y="1136"/>
                  </a:lnTo>
                  <a:lnTo>
                    <a:pt x="8" y="1153"/>
                  </a:lnTo>
                  <a:lnTo>
                    <a:pt x="0" y="1187"/>
                  </a:lnTo>
                  <a:lnTo>
                    <a:pt x="16" y="1229"/>
                  </a:lnTo>
                  <a:lnTo>
                    <a:pt x="64" y="1263"/>
                  </a:lnTo>
                  <a:lnTo>
                    <a:pt x="136" y="1280"/>
                  </a:lnTo>
                  <a:lnTo>
                    <a:pt x="193" y="1271"/>
                  </a:lnTo>
                  <a:lnTo>
                    <a:pt x="265" y="1246"/>
                  </a:lnTo>
                  <a:lnTo>
                    <a:pt x="329" y="1204"/>
                  </a:lnTo>
                  <a:lnTo>
                    <a:pt x="394" y="1136"/>
                  </a:lnTo>
                  <a:lnTo>
                    <a:pt x="434" y="1044"/>
                  </a:lnTo>
                  <a:lnTo>
                    <a:pt x="554" y="522"/>
                  </a:lnTo>
                  <a:lnTo>
                    <a:pt x="562" y="505"/>
                  </a:lnTo>
                  <a:lnTo>
                    <a:pt x="562" y="471"/>
                  </a:lnTo>
                  <a:lnTo>
                    <a:pt x="546" y="395"/>
                  </a:lnTo>
                  <a:lnTo>
                    <a:pt x="490" y="345"/>
                  </a:lnTo>
                  <a:lnTo>
                    <a:pt x="410" y="328"/>
                  </a:lnTo>
                  <a:lnTo>
                    <a:pt x="329" y="353"/>
                  </a:lnTo>
                  <a:lnTo>
                    <a:pt x="257" y="404"/>
                  </a:lnTo>
                  <a:lnTo>
                    <a:pt x="209" y="463"/>
                  </a:lnTo>
                  <a:lnTo>
                    <a:pt x="177" y="522"/>
                  </a:lnTo>
                  <a:lnTo>
                    <a:pt x="169" y="555"/>
                  </a:lnTo>
                  <a:lnTo>
                    <a:pt x="169" y="564"/>
                  </a:lnTo>
                  <a:lnTo>
                    <a:pt x="177" y="572"/>
                  </a:lnTo>
                  <a:lnTo>
                    <a:pt x="201" y="572"/>
                  </a:lnTo>
                  <a:lnTo>
                    <a:pt x="209" y="564"/>
                  </a:lnTo>
                  <a:lnTo>
                    <a:pt x="217" y="564"/>
                  </a:lnTo>
                  <a:lnTo>
                    <a:pt x="217" y="547"/>
                  </a:lnTo>
                  <a:lnTo>
                    <a:pt x="265" y="463"/>
                  </a:lnTo>
                  <a:lnTo>
                    <a:pt x="329" y="395"/>
                  </a:lnTo>
                  <a:lnTo>
                    <a:pt x="410" y="370"/>
                  </a:lnTo>
                  <a:lnTo>
                    <a:pt x="426" y="370"/>
                  </a:lnTo>
                  <a:lnTo>
                    <a:pt x="442" y="379"/>
                  </a:lnTo>
                  <a:lnTo>
                    <a:pt x="450" y="395"/>
                  </a:lnTo>
                  <a:lnTo>
                    <a:pt x="458" y="421"/>
                  </a:lnTo>
                  <a:lnTo>
                    <a:pt x="458" y="471"/>
                  </a:lnTo>
                  <a:lnTo>
                    <a:pt x="450" y="488"/>
                  </a:lnTo>
                  <a:lnTo>
                    <a:pt x="321" y="1052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Freeform 289"/>
            <p:cNvSpPr>
              <a:spLocks/>
            </p:cNvSpPr>
            <p:nvPr/>
          </p:nvSpPr>
          <p:spPr bwMode="auto">
            <a:xfrm>
              <a:off x="3107349" y="1460117"/>
              <a:ext cx="146367" cy="221247"/>
            </a:xfrm>
            <a:custGeom>
              <a:avLst/>
              <a:gdLst/>
              <a:ahLst/>
              <a:cxnLst>
                <a:cxn ang="0">
                  <a:pos x="338" y="8"/>
                </a:cxn>
                <a:cxn ang="0">
                  <a:pos x="281" y="0"/>
                </a:cxn>
                <a:cxn ang="0">
                  <a:pos x="177" y="8"/>
                </a:cxn>
                <a:cxn ang="0">
                  <a:pos x="121" y="16"/>
                </a:cxn>
                <a:cxn ang="0">
                  <a:pos x="113" y="33"/>
                </a:cxn>
                <a:cxn ang="0">
                  <a:pos x="121" y="67"/>
                </a:cxn>
                <a:cxn ang="0">
                  <a:pos x="193" y="75"/>
                </a:cxn>
                <a:cxn ang="0">
                  <a:pos x="209" y="84"/>
                </a:cxn>
                <a:cxn ang="0">
                  <a:pos x="8" y="951"/>
                </a:cxn>
                <a:cxn ang="0">
                  <a:pos x="0" y="1002"/>
                </a:cxn>
                <a:cxn ang="0">
                  <a:pos x="48" y="1035"/>
                </a:cxn>
                <a:cxn ang="0">
                  <a:pos x="89" y="1019"/>
                </a:cxn>
                <a:cxn ang="0">
                  <a:pos x="105" y="993"/>
                </a:cxn>
                <a:cxn ang="0">
                  <a:pos x="121" y="951"/>
                </a:cxn>
                <a:cxn ang="0">
                  <a:pos x="161" y="766"/>
                </a:cxn>
                <a:cxn ang="0">
                  <a:pos x="249" y="699"/>
                </a:cxn>
                <a:cxn ang="0">
                  <a:pos x="346" y="757"/>
                </a:cxn>
                <a:cxn ang="0">
                  <a:pos x="362" y="833"/>
                </a:cxn>
                <a:cxn ang="0">
                  <a:pos x="354" y="884"/>
                </a:cxn>
                <a:cxn ang="0">
                  <a:pos x="402" y="993"/>
                </a:cxn>
                <a:cxn ang="0">
                  <a:pos x="498" y="1035"/>
                </a:cxn>
                <a:cxn ang="0">
                  <a:pos x="603" y="976"/>
                </a:cxn>
                <a:cxn ang="0">
                  <a:pos x="659" y="867"/>
                </a:cxn>
                <a:cxn ang="0">
                  <a:pos x="675" y="800"/>
                </a:cxn>
                <a:cxn ang="0">
                  <a:pos x="643" y="791"/>
                </a:cxn>
                <a:cxn ang="0">
                  <a:pos x="635" y="808"/>
                </a:cxn>
                <a:cxn ang="0">
                  <a:pos x="611" y="875"/>
                </a:cxn>
                <a:cxn ang="0">
                  <a:pos x="555" y="976"/>
                </a:cxn>
                <a:cxn ang="0">
                  <a:pos x="482" y="985"/>
                </a:cxn>
                <a:cxn ang="0">
                  <a:pos x="458" y="943"/>
                </a:cxn>
                <a:cxn ang="0">
                  <a:pos x="466" y="850"/>
                </a:cxn>
                <a:cxn ang="0">
                  <a:pos x="474" y="816"/>
                </a:cxn>
                <a:cxn ang="0">
                  <a:pos x="458" y="749"/>
                </a:cxn>
                <a:cxn ang="0">
                  <a:pos x="378" y="682"/>
                </a:cxn>
                <a:cxn ang="0">
                  <a:pos x="281" y="656"/>
                </a:cxn>
                <a:cxn ang="0">
                  <a:pos x="265" y="631"/>
                </a:cxn>
                <a:cxn ang="0">
                  <a:pos x="322" y="589"/>
                </a:cxn>
                <a:cxn ang="0">
                  <a:pos x="362" y="555"/>
                </a:cxn>
                <a:cxn ang="0">
                  <a:pos x="506" y="429"/>
                </a:cxn>
                <a:cxn ang="0">
                  <a:pos x="595" y="412"/>
                </a:cxn>
                <a:cxn ang="0">
                  <a:pos x="603" y="437"/>
                </a:cxn>
                <a:cxn ang="0">
                  <a:pos x="563" y="488"/>
                </a:cxn>
                <a:cxn ang="0">
                  <a:pos x="555" y="539"/>
                </a:cxn>
                <a:cxn ang="0">
                  <a:pos x="587" y="564"/>
                </a:cxn>
                <a:cxn ang="0">
                  <a:pos x="651" y="555"/>
                </a:cxn>
                <a:cxn ang="0">
                  <a:pos x="675" y="522"/>
                </a:cxn>
                <a:cxn ang="0">
                  <a:pos x="691" y="471"/>
                </a:cxn>
                <a:cxn ang="0">
                  <a:pos x="675" y="429"/>
                </a:cxn>
                <a:cxn ang="0">
                  <a:pos x="643" y="387"/>
                </a:cxn>
                <a:cxn ang="0">
                  <a:pos x="579" y="370"/>
                </a:cxn>
                <a:cxn ang="0">
                  <a:pos x="426" y="437"/>
                </a:cxn>
                <a:cxn ang="0">
                  <a:pos x="273" y="581"/>
                </a:cxn>
                <a:cxn ang="0">
                  <a:pos x="338" y="42"/>
                </a:cxn>
              </a:cxnLst>
              <a:rect l="0" t="0" r="r" b="b"/>
              <a:pathLst>
                <a:path w="691" h="1035">
                  <a:moveTo>
                    <a:pt x="338" y="42"/>
                  </a:moveTo>
                  <a:lnTo>
                    <a:pt x="338" y="8"/>
                  </a:lnTo>
                  <a:lnTo>
                    <a:pt x="330" y="0"/>
                  </a:lnTo>
                  <a:lnTo>
                    <a:pt x="281" y="0"/>
                  </a:lnTo>
                  <a:lnTo>
                    <a:pt x="233" y="8"/>
                  </a:lnTo>
                  <a:lnTo>
                    <a:pt x="177" y="8"/>
                  </a:lnTo>
                  <a:lnTo>
                    <a:pt x="137" y="16"/>
                  </a:lnTo>
                  <a:lnTo>
                    <a:pt x="121" y="16"/>
                  </a:lnTo>
                  <a:lnTo>
                    <a:pt x="113" y="25"/>
                  </a:lnTo>
                  <a:lnTo>
                    <a:pt x="113" y="33"/>
                  </a:lnTo>
                  <a:lnTo>
                    <a:pt x="105" y="50"/>
                  </a:lnTo>
                  <a:lnTo>
                    <a:pt x="121" y="67"/>
                  </a:lnTo>
                  <a:lnTo>
                    <a:pt x="169" y="67"/>
                  </a:lnTo>
                  <a:lnTo>
                    <a:pt x="193" y="75"/>
                  </a:lnTo>
                  <a:lnTo>
                    <a:pt x="201" y="75"/>
                  </a:lnTo>
                  <a:lnTo>
                    <a:pt x="209" y="84"/>
                  </a:lnTo>
                  <a:lnTo>
                    <a:pt x="209" y="126"/>
                  </a:lnTo>
                  <a:lnTo>
                    <a:pt x="8" y="951"/>
                  </a:lnTo>
                  <a:lnTo>
                    <a:pt x="0" y="968"/>
                  </a:lnTo>
                  <a:lnTo>
                    <a:pt x="0" y="1002"/>
                  </a:lnTo>
                  <a:lnTo>
                    <a:pt x="24" y="1027"/>
                  </a:lnTo>
                  <a:lnTo>
                    <a:pt x="48" y="1035"/>
                  </a:lnTo>
                  <a:lnTo>
                    <a:pt x="72" y="1027"/>
                  </a:lnTo>
                  <a:lnTo>
                    <a:pt x="89" y="1019"/>
                  </a:lnTo>
                  <a:lnTo>
                    <a:pt x="97" y="1010"/>
                  </a:lnTo>
                  <a:lnTo>
                    <a:pt x="105" y="993"/>
                  </a:lnTo>
                  <a:lnTo>
                    <a:pt x="113" y="968"/>
                  </a:lnTo>
                  <a:lnTo>
                    <a:pt x="121" y="951"/>
                  </a:lnTo>
                  <a:lnTo>
                    <a:pt x="129" y="901"/>
                  </a:lnTo>
                  <a:lnTo>
                    <a:pt x="161" y="766"/>
                  </a:lnTo>
                  <a:lnTo>
                    <a:pt x="185" y="690"/>
                  </a:lnTo>
                  <a:lnTo>
                    <a:pt x="249" y="699"/>
                  </a:lnTo>
                  <a:lnTo>
                    <a:pt x="306" y="724"/>
                  </a:lnTo>
                  <a:lnTo>
                    <a:pt x="346" y="757"/>
                  </a:lnTo>
                  <a:lnTo>
                    <a:pt x="362" y="808"/>
                  </a:lnTo>
                  <a:lnTo>
                    <a:pt x="362" y="833"/>
                  </a:lnTo>
                  <a:lnTo>
                    <a:pt x="354" y="850"/>
                  </a:lnTo>
                  <a:lnTo>
                    <a:pt x="354" y="884"/>
                  </a:lnTo>
                  <a:lnTo>
                    <a:pt x="370" y="951"/>
                  </a:lnTo>
                  <a:lnTo>
                    <a:pt x="402" y="993"/>
                  </a:lnTo>
                  <a:lnTo>
                    <a:pt x="450" y="1027"/>
                  </a:lnTo>
                  <a:lnTo>
                    <a:pt x="498" y="1035"/>
                  </a:lnTo>
                  <a:lnTo>
                    <a:pt x="563" y="1019"/>
                  </a:lnTo>
                  <a:lnTo>
                    <a:pt x="603" y="976"/>
                  </a:lnTo>
                  <a:lnTo>
                    <a:pt x="643" y="926"/>
                  </a:lnTo>
                  <a:lnTo>
                    <a:pt x="659" y="867"/>
                  </a:lnTo>
                  <a:lnTo>
                    <a:pt x="675" y="825"/>
                  </a:lnTo>
                  <a:lnTo>
                    <a:pt x="675" y="800"/>
                  </a:lnTo>
                  <a:lnTo>
                    <a:pt x="667" y="791"/>
                  </a:lnTo>
                  <a:lnTo>
                    <a:pt x="643" y="791"/>
                  </a:lnTo>
                  <a:lnTo>
                    <a:pt x="635" y="800"/>
                  </a:lnTo>
                  <a:lnTo>
                    <a:pt x="635" y="808"/>
                  </a:lnTo>
                  <a:lnTo>
                    <a:pt x="627" y="825"/>
                  </a:lnTo>
                  <a:lnTo>
                    <a:pt x="611" y="875"/>
                  </a:lnTo>
                  <a:lnTo>
                    <a:pt x="587" y="934"/>
                  </a:lnTo>
                  <a:lnTo>
                    <a:pt x="555" y="976"/>
                  </a:lnTo>
                  <a:lnTo>
                    <a:pt x="506" y="993"/>
                  </a:lnTo>
                  <a:lnTo>
                    <a:pt x="482" y="985"/>
                  </a:lnTo>
                  <a:lnTo>
                    <a:pt x="474" y="976"/>
                  </a:lnTo>
                  <a:lnTo>
                    <a:pt x="458" y="943"/>
                  </a:lnTo>
                  <a:lnTo>
                    <a:pt x="458" y="875"/>
                  </a:lnTo>
                  <a:lnTo>
                    <a:pt x="466" y="850"/>
                  </a:lnTo>
                  <a:lnTo>
                    <a:pt x="466" y="833"/>
                  </a:lnTo>
                  <a:lnTo>
                    <a:pt x="474" y="816"/>
                  </a:lnTo>
                  <a:lnTo>
                    <a:pt x="474" y="808"/>
                  </a:lnTo>
                  <a:lnTo>
                    <a:pt x="458" y="749"/>
                  </a:lnTo>
                  <a:lnTo>
                    <a:pt x="426" y="707"/>
                  </a:lnTo>
                  <a:lnTo>
                    <a:pt x="378" y="682"/>
                  </a:lnTo>
                  <a:lnTo>
                    <a:pt x="330" y="665"/>
                  </a:lnTo>
                  <a:lnTo>
                    <a:pt x="281" y="656"/>
                  </a:lnTo>
                  <a:lnTo>
                    <a:pt x="241" y="648"/>
                  </a:lnTo>
                  <a:lnTo>
                    <a:pt x="265" y="631"/>
                  </a:lnTo>
                  <a:lnTo>
                    <a:pt x="297" y="606"/>
                  </a:lnTo>
                  <a:lnTo>
                    <a:pt x="322" y="589"/>
                  </a:lnTo>
                  <a:lnTo>
                    <a:pt x="346" y="564"/>
                  </a:lnTo>
                  <a:lnTo>
                    <a:pt x="362" y="555"/>
                  </a:lnTo>
                  <a:lnTo>
                    <a:pt x="434" y="488"/>
                  </a:lnTo>
                  <a:lnTo>
                    <a:pt x="506" y="429"/>
                  </a:lnTo>
                  <a:lnTo>
                    <a:pt x="579" y="412"/>
                  </a:lnTo>
                  <a:lnTo>
                    <a:pt x="595" y="412"/>
                  </a:lnTo>
                  <a:lnTo>
                    <a:pt x="627" y="429"/>
                  </a:lnTo>
                  <a:lnTo>
                    <a:pt x="603" y="437"/>
                  </a:lnTo>
                  <a:lnTo>
                    <a:pt x="579" y="454"/>
                  </a:lnTo>
                  <a:lnTo>
                    <a:pt x="563" y="488"/>
                  </a:lnTo>
                  <a:lnTo>
                    <a:pt x="555" y="496"/>
                  </a:lnTo>
                  <a:lnTo>
                    <a:pt x="555" y="539"/>
                  </a:lnTo>
                  <a:lnTo>
                    <a:pt x="571" y="555"/>
                  </a:lnTo>
                  <a:lnTo>
                    <a:pt x="587" y="564"/>
                  </a:lnTo>
                  <a:lnTo>
                    <a:pt x="627" y="564"/>
                  </a:lnTo>
                  <a:lnTo>
                    <a:pt x="651" y="555"/>
                  </a:lnTo>
                  <a:lnTo>
                    <a:pt x="667" y="547"/>
                  </a:lnTo>
                  <a:lnTo>
                    <a:pt x="675" y="522"/>
                  </a:lnTo>
                  <a:lnTo>
                    <a:pt x="683" y="505"/>
                  </a:lnTo>
                  <a:lnTo>
                    <a:pt x="691" y="471"/>
                  </a:lnTo>
                  <a:lnTo>
                    <a:pt x="691" y="446"/>
                  </a:lnTo>
                  <a:lnTo>
                    <a:pt x="675" y="429"/>
                  </a:lnTo>
                  <a:lnTo>
                    <a:pt x="667" y="404"/>
                  </a:lnTo>
                  <a:lnTo>
                    <a:pt x="643" y="387"/>
                  </a:lnTo>
                  <a:lnTo>
                    <a:pt x="619" y="379"/>
                  </a:lnTo>
                  <a:lnTo>
                    <a:pt x="579" y="370"/>
                  </a:lnTo>
                  <a:lnTo>
                    <a:pt x="506" y="387"/>
                  </a:lnTo>
                  <a:lnTo>
                    <a:pt x="426" y="437"/>
                  </a:lnTo>
                  <a:lnTo>
                    <a:pt x="362" y="496"/>
                  </a:lnTo>
                  <a:lnTo>
                    <a:pt x="273" y="581"/>
                  </a:lnTo>
                  <a:lnTo>
                    <a:pt x="193" y="631"/>
                  </a:lnTo>
                  <a:lnTo>
                    <a:pt x="338" y="4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srgbClr val="0000FF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Birefringent phase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18E661-44CE-C641-BEF4-14DD9006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L. Qian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6D610-220F-4648-BBC2-68319CF6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FDCB28-C622-4A4C-BF67-1B9B18AF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SPDC spectrum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44A06-2233-7A4B-BA9C-DF5C37320DD4}"/>
              </a:ext>
            </a:extLst>
          </p:cNvPr>
          <p:cNvGrpSpPr/>
          <p:nvPr/>
        </p:nvGrpSpPr>
        <p:grpSpPr>
          <a:xfrm>
            <a:off x="531802" y="436078"/>
            <a:ext cx="8108462" cy="4627604"/>
            <a:chOff x="419387" y="1555751"/>
            <a:chExt cx="8108463" cy="46276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F2B570-AF53-2F4E-A8D0-7E6746F3CA59}"/>
                </a:ext>
              </a:extLst>
            </p:cNvPr>
            <p:cNvGrpSpPr/>
            <p:nvPr/>
          </p:nvGrpSpPr>
          <p:grpSpPr>
            <a:xfrm>
              <a:off x="1153481" y="1740523"/>
              <a:ext cx="6907800" cy="4172960"/>
              <a:chOff x="1153481" y="1740523"/>
              <a:chExt cx="6907800" cy="4172960"/>
            </a:xfrm>
          </p:grpSpPr>
          <p:pic>
            <p:nvPicPr>
              <p:cNvPr id="16" name="Picture 3" descr="C:\Users\me\Desktop\40Apr16_CLEO_presentation\40Apr27_CLEO_Presentation\22Oct08_ASC097_SHG_PolScan-bSHG+PolScan\SHG.bmp">
                <a:extLst>
                  <a:ext uri="{FF2B5EF4-FFF2-40B4-BE49-F238E27FC236}">
                    <a16:creationId xmlns:a16="http://schemas.microsoft.com/office/drawing/2014/main" id="{F9B17FFF-4D6F-CD42-872E-B30461FF7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1088" b="97699" l="71318" r="98062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75" t="1674" r="2067" b="2929"/>
              <a:stretch>
                <a:fillRect/>
              </a:stretch>
            </p:blipFill>
            <p:spPr bwMode="auto">
              <a:xfrm>
                <a:off x="1189915" y="1740523"/>
                <a:ext cx="6871366" cy="4166679"/>
              </a:xfrm>
              <a:prstGeom prst="rect">
                <a:avLst/>
              </a:prstGeom>
              <a:noFill/>
            </p:spPr>
          </p:pic>
          <p:pic>
            <p:nvPicPr>
              <p:cNvPr id="17" name="Picture 3" descr="C:\Users\me\Desktop\40Apr16_CLEO_presentation\40Apr27_CLEO_Presentation\22Oct08_ASC097_SHG_PolScan-bSHG+PolScan\SHG.bmp">
                <a:extLst>
                  <a:ext uri="{FF2B5EF4-FFF2-40B4-BE49-F238E27FC236}">
                    <a16:creationId xmlns:a16="http://schemas.microsoft.com/office/drawing/2014/main" id="{2AE1E37B-4E76-8F43-BFB8-0CD9872BD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53481" y="5654212"/>
                <a:ext cx="6871366" cy="259271"/>
              </a:xfrm>
              <a:prstGeom prst="rect">
                <a:avLst/>
              </a:prstGeom>
              <a:noFill/>
            </p:spPr>
          </p:pic>
          <p:pic>
            <p:nvPicPr>
              <p:cNvPr id="18" name="Picture 3" descr="C:\Users\me\Desktop\40Apr16_CLEO_presentation\40Apr27_CLEO_Presentation\22Oct08_ASC097_SHG_PolScan-bSHG+PolScan\SHG.bmp">
                <a:extLst>
                  <a:ext uri="{FF2B5EF4-FFF2-40B4-BE49-F238E27FC236}">
                    <a16:creationId xmlns:a16="http://schemas.microsoft.com/office/drawing/2014/main" id="{8E0B3666-36D1-2F4D-98E0-55891070E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53481" y="1746804"/>
                <a:ext cx="539992" cy="4166679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A1ECF54E-C1C8-AF4F-82CE-1F77360EB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580" y="5864423"/>
              <a:ext cx="70574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</a:rPr>
                <a:t> 768       769       770       771       772       773       774       775      776</a:t>
              </a:r>
            </a:p>
          </p:txBody>
        </p:sp>
        <p:grpSp>
          <p:nvGrpSpPr>
            <p:cNvPr id="9" name="Group 92">
              <a:extLst>
                <a:ext uri="{FF2B5EF4-FFF2-40B4-BE49-F238E27FC236}">
                  <a16:creationId xmlns:a16="http://schemas.microsoft.com/office/drawing/2014/main" id="{C921D436-AD48-C54D-854C-9BF185B9E813}"/>
                </a:ext>
              </a:extLst>
            </p:cNvPr>
            <p:cNvGrpSpPr/>
            <p:nvPr/>
          </p:nvGrpSpPr>
          <p:grpSpPr>
            <a:xfrm>
              <a:off x="8064226" y="5707040"/>
              <a:ext cx="463624" cy="476315"/>
              <a:chOff x="9448800" y="4577828"/>
              <a:chExt cx="349250" cy="371593"/>
            </a:xfrm>
          </p:grpSpPr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id="{6908D070-9F4F-4249-B5B9-A0240714E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8800" y="4800600"/>
                <a:ext cx="94543" cy="123145"/>
              </a:xfrm>
              <a:custGeom>
                <a:avLst/>
                <a:gdLst>
                  <a:gd name="T0" fmla="*/ 466 w 778"/>
                  <a:gd name="T1" fmla="*/ 585 h 1012"/>
                  <a:gd name="T2" fmla="*/ 490 w 778"/>
                  <a:gd name="T3" fmla="*/ 640 h 1012"/>
                  <a:gd name="T4" fmla="*/ 514 w 778"/>
                  <a:gd name="T5" fmla="*/ 699 h 1012"/>
                  <a:gd name="T6" fmla="*/ 538 w 778"/>
                  <a:gd name="T7" fmla="*/ 754 h 1012"/>
                  <a:gd name="T8" fmla="*/ 559 w 778"/>
                  <a:gd name="T9" fmla="*/ 808 h 1012"/>
                  <a:gd name="T10" fmla="*/ 581 w 778"/>
                  <a:gd name="T11" fmla="*/ 859 h 1012"/>
                  <a:gd name="T12" fmla="*/ 600 w 778"/>
                  <a:gd name="T13" fmla="*/ 903 h 1012"/>
                  <a:gd name="T14" fmla="*/ 614 w 778"/>
                  <a:gd name="T15" fmla="*/ 936 h 1012"/>
                  <a:gd name="T16" fmla="*/ 634 w 778"/>
                  <a:gd name="T17" fmla="*/ 975 h 1012"/>
                  <a:gd name="T18" fmla="*/ 653 w 778"/>
                  <a:gd name="T19" fmla="*/ 995 h 1012"/>
                  <a:gd name="T20" fmla="*/ 672 w 778"/>
                  <a:gd name="T21" fmla="*/ 1004 h 1012"/>
                  <a:gd name="T22" fmla="*/ 691 w 778"/>
                  <a:gd name="T23" fmla="*/ 1009 h 1012"/>
                  <a:gd name="T24" fmla="*/ 754 w 778"/>
                  <a:gd name="T25" fmla="*/ 1009 h 1012"/>
                  <a:gd name="T26" fmla="*/ 768 w 778"/>
                  <a:gd name="T27" fmla="*/ 1007 h 1012"/>
                  <a:gd name="T28" fmla="*/ 775 w 778"/>
                  <a:gd name="T29" fmla="*/ 1002 h 1012"/>
                  <a:gd name="T30" fmla="*/ 778 w 778"/>
                  <a:gd name="T31" fmla="*/ 992 h 1012"/>
                  <a:gd name="T32" fmla="*/ 778 w 778"/>
                  <a:gd name="T33" fmla="*/ 987 h 1012"/>
                  <a:gd name="T34" fmla="*/ 775 w 778"/>
                  <a:gd name="T35" fmla="*/ 983 h 1012"/>
                  <a:gd name="T36" fmla="*/ 771 w 778"/>
                  <a:gd name="T37" fmla="*/ 978 h 1012"/>
                  <a:gd name="T38" fmla="*/ 756 w 778"/>
                  <a:gd name="T39" fmla="*/ 958 h 1012"/>
                  <a:gd name="T40" fmla="*/ 742 w 778"/>
                  <a:gd name="T41" fmla="*/ 934 h 1012"/>
                  <a:gd name="T42" fmla="*/ 735 w 778"/>
                  <a:gd name="T43" fmla="*/ 917 h 1012"/>
                  <a:gd name="T44" fmla="*/ 389 w 778"/>
                  <a:gd name="T45" fmla="*/ 92 h 1012"/>
                  <a:gd name="T46" fmla="*/ 384 w 778"/>
                  <a:gd name="T47" fmla="*/ 80 h 1012"/>
                  <a:gd name="T48" fmla="*/ 377 w 778"/>
                  <a:gd name="T49" fmla="*/ 68 h 1012"/>
                  <a:gd name="T50" fmla="*/ 365 w 778"/>
                  <a:gd name="T51" fmla="*/ 51 h 1012"/>
                  <a:gd name="T52" fmla="*/ 348 w 778"/>
                  <a:gd name="T53" fmla="*/ 36 h 1012"/>
                  <a:gd name="T54" fmla="*/ 324 w 778"/>
                  <a:gd name="T55" fmla="*/ 22 h 1012"/>
                  <a:gd name="T56" fmla="*/ 293 w 778"/>
                  <a:gd name="T57" fmla="*/ 12 h 1012"/>
                  <a:gd name="T58" fmla="*/ 252 w 778"/>
                  <a:gd name="T59" fmla="*/ 5 h 1012"/>
                  <a:gd name="T60" fmla="*/ 199 w 778"/>
                  <a:gd name="T61" fmla="*/ 0 h 1012"/>
                  <a:gd name="T62" fmla="*/ 187 w 778"/>
                  <a:gd name="T63" fmla="*/ 0 h 1012"/>
                  <a:gd name="T64" fmla="*/ 180 w 778"/>
                  <a:gd name="T65" fmla="*/ 2 h 1012"/>
                  <a:gd name="T66" fmla="*/ 175 w 778"/>
                  <a:gd name="T67" fmla="*/ 2 h 1012"/>
                  <a:gd name="T68" fmla="*/ 170 w 778"/>
                  <a:gd name="T69" fmla="*/ 5 h 1012"/>
                  <a:gd name="T70" fmla="*/ 168 w 778"/>
                  <a:gd name="T71" fmla="*/ 9 h 1012"/>
                  <a:gd name="T72" fmla="*/ 163 w 778"/>
                  <a:gd name="T73" fmla="*/ 14 h 1012"/>
                  <a:gd name="T74" fmla="*/ 163 w 778"/>
                  <a:gd name="T75" fmla="*/ 29 h 1012"/>
                  <a:gd name="T76" fmla="*/ 173 w 778"/>
                  <a:gd name="T77" fmla="*/ 39 h 1012"/>
                  <a:gd name="T78" fmla="*/ 177 w 778"/>
                  <a:gd name="T79" fmla="*/ 39 h 1012"/>
                  <a:gd name="T80" fmla="*/ 182 w 778"/>
                  <a:gd name="T81" fmla="*/ 41 h 1012"/>
                  <a:gd name="T82" fmla="*/ 185 w 778"/>
                  <a:gd name="T83" fmla="*/ 41 h 1012"/>
                  <a:gd name="T84" fmla="*/ 199 w 778"/>
                  <a:gd name="T85" fmla="*/ 43 h 1012"/>
                  <a:gd name="T86" fmla="*/ 214 w 778"/>
                  <a:gd name="T87" fmla="*/ 48 h 1012"/>
                  <a:gd name="T88" fmla="*/ 228 w 778"/>
                  <a:gd name="T89" fmla="*/ 58 h 1012"/>
                  <a:gd name="T90" fmla="*/ 245 w 778"/>
                  <a:gd name="T91" fmla="*/ 73 h 1012"/>
                  <a:gd name="T92" fmla="*/ 259 w 778"/>
                  <a:gd name="T93" fmla="*/ 97 h 1012"/>
                  <a:gd name="T94" fmla="*/ 276 w 778"/>
                  <a:gd name="T95" fmla="*/ 131 h 1012"/>
                  <a:gd name="T96" fmla="*/ 362 w 778"/>
                  <a:gd name="T97" fmla="*/ 332 h 1012"/>
                  <a:gd name="T98" fmla="*/ 446 w 778"/>
                  <a:gd name="T99" fmla="*/ 531 h 1012"/>
                  <a:gd name="T100" fmla="*/ 26 w 778"/>
                  <a:gd name="T101" fmla="*/ 912 h 1012"/>
                  <a:gd name="T102" fmla="*/ 12 w 778"/>
                  <a:gd name="T103" fmla="*/ 927 h 1012"/>
                  <a:gd name="T104" fmla="*/ 2 w 778"/>
                  <a:gd name="T105" fmla="*/ 944 h 1012"/>
                  <a:gd name="T106" fmla="*/ 0 w 778"/>
                  <a:gd name="T107" fmla="*/ 963 h 1012"/>
                  <a:gd name="T108" fmla="*/ 5 w 778"/>
                  <a:gd name="T109" fmla="*/ 985 h 1012"/>
                  <a:gd name="T110" fmla="*/ 17 w 778"/>
                  <a:gd name="T111" fmla="*/ 1000 h 1012"/>
                  <a:gd name="T112" fmla="*/ 31 w 778"/>
                  <a:gd name="T113" fmla="*/ 1009 h 1012"/>
                  <a:gd name="T114" fmla="*/ 48 w 778"/>
                  <a:gd name="T115" fmla="*/ 1012 h 1012"/>
                  <a:gd name="T116" fmla="*/ 72 w 778"/>
                  <a:gd name="T117" fmla="*/ 1007 h 1012"/>
                  <a:gd name="T118" fmla="*/ 86 w 778"/>
                  <a:gd name="T119" fmla="*/ 997 h 1012"/>
                  <a:gd name="T120" fmla="*/ 96 w 778"/>
                  <a:gd name="T121" fmla="*/ 990 h 1012"/>
                  <a:gd name="T122" fmla="*/ 466 w 778"/>
                  <a:gd name="T123" fmla="*/ 585 h 1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8"/>
                  <a:gd name="T187" fmla="*/ 0 h 1012"/>
                  <a:gd name="T188" fmla="*/ 778 w 778"/>
                  <a:gd name="T189" fmla="*/ 1012 h 10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8" h="1012">
                    <a:moveTo>
                      <a:pt x="466" y="585"/>
                    </a:moveTo>
                    <a:lnTo>
                      <a:pt x="490" y="640"/>
                    </a:lnTo>
                    <a:lnTo>
                      <a:pt x="514" y="699"/>
                    </a:lnTo>
                    <a:lnTo>
                      <a:pt x="538" y="754"/>
                    </a:lnTo>
                    <a:lnTo>
                      <a:pt x="559" y="808"/>
                    </a:lnTo>
                    <a:lnTo>
                      <a:pt x="581" y="859"/>
                    </a:lnTo>
                    <a:lnTo>
                      <a:pt x="600" y="903"/>
                    </a:lnTo>
                    <a:lnTo>
                      <a:pt x="614" y="936"/>
                    </a:lnTo>
                    <a:lnTo>
                      <a:pt x="634" y="975"/>
                    </a:lnTo>
                    <a:lnTo>
                      <a:pt x="653" y="995"/>
                    </a:lnTo>
                    <a:lnTo>
                      <a:pt x="672" y="1004"/>
                    </a:lnTo>
                    <a:lnTo>
                      <a:pt x="691" y="1009"/>
                    </a:lnTo>
                    <a:lnTo>
                      <a:pt x="754" y="1009"/>
                    </a:lnTo>
                    <a:lnTo>
                      <a:pt x="768" y="1007"/>
                    </a:lnTo>
                    <a:lnTo>
                      <a:pt x="775" y="1002"/>
                    </a:lnTo>
                    <a:lnTo>
                      <a:pt x="778" y="992"/>
                    </a:lnTo>
                    <a:lnTo>
                      <a:pt x="778" y="987"/>
                    </a:lnTo>
                    <a:lnTo>
                      <a:pt x="775" y="983"/>
                    </a:lnTo>
                    <a:lnTo>
                      <a:pt x="771" y="978"/>
                    </a:lnTo>
                    <a:lnTo>
                      <a:pt x="756" y="958"/>
                    </a:lnTo>
                    <a:lnTo>
                      <a:pt x="742" y="934"/>
                    </a:lnTo>
                    <a:lnTo>
                      <a:pt x="735" y="917"/>
                    </a:lnTo>
                    <a:lnTo>
                      <a:pt x="389" y="92"/>
                    </a:lnTo>
                    <a:lnTo>
                      <a:pt x="384" y="80"/>
                    </a:lnTo>
                    <a:lnTo>
                      <a:pt x="377" y="68"/>
                    </a:lnTo>
                    <a:lnTo>
                      <a:pt x="365" y="51"/>
                    </a:lnTo>
                    <a:lnTo>
                      <a:pt x="348" y="36"/>
                    </a:lnTo>
                    <a:lnTo>
                      <a:pt x="324" y="22"/>
                    </a:lnTo>
                    <a:lnTo>
                      <a:pt x="293" y="12"/>
                    </a:lnTo>
                    <a:lnTo>
                      <a:pt x="252" y="5"/>
                    </a:lnTo>
                    <a:lnTo>
                      <a:pt x="199" y="0"/>
                    </a:lnTo>
                    <a:lnTo>
                      <a:pt x="187" y="0"/>
                    </a:lnTo>
                    <a:lnTo>
                      <a:pt x="180" y="2"/>
                    </a:lnTo>
                    <a:lnTo>
                      <a:pt x="175" y="2"/>
                    </a:lnTo>
                    <a:lnTo>
                      <a:pt x="170" y="5"/>
                    </a:lnTo>
                    <a:lnTo>
                      <a:pt x="168" y="9"/>
                    </a:lnTo>
                    <a:lnTo>
                      <a:pt x="163" y="14"/>
                    </a:lnTo>
                    <a:lnTo>
                      <a:pt x="163" y="2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2" y="41"/>
                    </a:lnTo>
                    <a:lnTo>
                      <a:pt x="185" y="41"/>
                    </a:lnTo>
                    <a:lnTo>
                      <a:pt x="199" y="43"/>
                    </a:lnTo>
                    <a:lnTo>
                      <a:pt x="214" y="48"/>
                    </a:lnTo>
                    <a:lnTo>
                      <a:pt x="228" y="58"/>
                    </a:lnTo>
                    <a:lnTo>
                      <a:pt x="245" y="73"/>
                    </a:lnTo>
                    <a:lnTo>
                      <a:pt x="259" y="97"/>
                    </a:lnTo>
                    <a:lnTo>
                      <a:pt x="276" y="131"/>
                    </a:lnTo>
                    <a:lnTo>
                      <a:pt x="362" y="332"/>
                    </a:lnTo>
                    <a:lnTo>
                      <a:pt x="446" y="531"/>
                    </a:lnTo>
                    <a:lnTo>
                      <a:pt x="26" y="912"/>
                    </a:lnTo>
                    <a:lnTo>
                      <a:pt x="12" y="927"/>
                    </a:lnTo>
                    <a:lnTo>
                      <a:pt x="2" y="944"/>
                    </a:lnTo>
                    <a:lnTo>
                      <a:pt x="0" y="963"/>
                    </a:lnTo>
                    <a:lnTo>
                      <a:pt x="5" y="985"/>
                    </a:lnTo>
                    <a:lnTo>
                      <a:pt x="17" y="1000"/>
                    </a:lnTo>
                    <a:lnTo>
                      <a:pt x="31" y="1009"/>
                    </a:lnTo>
                    <a:lnTo>
                      <a:pt x="48" y="1012"/>
                    </a:lnTo>
                    <a:lnTo>
                      <a:pt x="72" y="1007"/>
                    </a:lnTo>
                    <a:lnTo>
                      <a:pt x="86" y="997"/>
                    </a:lnTo>
                    <a:lnTo>
                      <a:pt x="96" y="990"/>
                    </a:lnTo>
                    <a:lnTo>
                      <a:pt x="466" y="58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/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id="{A49B9DC8-2753-8A4D-B90C-C32FD7E8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7769" y="4859009"/>
                <a:ext cx="85551" cy="90412"/>
              </a:xfrm>
              <a:custGeom>
                <a:avLst/>
                <a:gdLst>
                  <a:gd name="T0" fmla="*/ 702 w 704"/>
                  <a:gd name="T1" fmla="*/ 8 h 743"/>
                  <a:gd name="T2" fmla="*/ 694 w 704"/>
                  <a:gd name="T3" fmla="*/ 0 h 743"/>
                  <a:gd name="T4" fmla="*/ 670 w 704"/>
                  <a:gd name="T5" fmla="*/ 8 h 743"/>
                  <a:gd name="T6" fmla="*/ 625 w 704"/>
                  <a:gd name="T7" fmla="*/ 61 h 743"/>
                  <a:gd name="T8" fmla="*/ 577 w 704"/>
                  <a:gd name="T9" fmla="*/ 39 h 743"/>
                  <a:gd name="T10" fmla="*/ 473 w 704"/>
                  <a:gd name="T11" fmla="*/ 3 h 743"/>
                  <a:gd name="T12" fmla="*/ 296 w 704"/>
                  <a:gd name="T13" fmla="*/ 25 h 743"/>
                  <a:gd name="T14" fmla="*/ 159 w 704"/>
                  <a:gd name="T15" fmla="*/ 131 h 743"/>
                  <a:gd name="T16" fmla="*/ 135 w 704"/>
                  <a:gd name="T17" fmla="*/ 267 h 743"/>
                  <a:gd name="T18" fmla="*/ 219 w 704"/>
                  <a:gd name="T19" fmla="*/ 357 h 743"/>
                  <a:gd name="T20" fmla="*/ 317 w 704"/>
                  <a:gd name="T21" fmla="*/ 386 h 743"/>
                  <a:gd name="T22" fmla="*/ 377 w 704"/>
                  <a:gd name="T23" fmla="*/ 398 h 743"/>
                  <a:gd name="T24" fmla="*/ 466 w 704"/>
                  <a:gd name="T25" fmla="*/ 420 h 743"/>
                  <a:gd name="T26" fmla="*/ 512 w 704"/>
                  <a:gd name="T27" fmla="*/ 444 h 743"/>
                  <a:gd name="T28" fmla="*/ 550 w 704"/>
                  <a:gd name="T29" fmla="*/ 522 h 743"/>
                  <a:gd name="T30" fmla="*/ 500 w 704"/>
                  <a:gd name="T31" fmla="*/ 626 h 743"/>
                  <a:gd name="T32" fmla="*/ 373 w 704"/>
                  <a:gd name="T33" fmla="*/ 692 h 743"/>
                  <a:gd name="T34" fmla="*/ 265 w 704"/>
                  <a:gd name="T35" fmla="*/ 694 h 743"/>
                  <a:gd name="T36" fmla="*/ 176 w 704"/>
                  <a:gd name="T37" fmla="*/ 675 h 743"/>
                  <a:gd name="T38" fmla="*/ 109 w 704"/>
                  <a:gd name="T39" fmla="*/ 619 h 743"/>
                  <a:gd name="T40" fmla="*/ 92 w 704"/>
                  <a:gd name="T41" fmla="*/ 534 h 743"/>
                  <a:gd name="T42" fmla="*/ 99 w 704"/>
                  <a:gd name="T43" fmla="*/ 507 h 743"/>
                  <a:gd name="T44" fmla="*/ 92 w 704"/>
                  <a:gd name="T45" fmla="*/ 493 h 743"/>
                  <a:gd name="T46" fmla="*/ 70 w 704"/>
                  <a:gd name="T47" fmla="*/ 488 h 743"/>
                  <a:gd name="T48" fmla="*/ 53 w 704"/>
                  <a:gd name="T49" fmla="*/ 510 h 743"/>
                  <a:gd name="T50" fmla="*/ 3 w 704"/>
                  <a:gd name="T51" fmla="*/ 719 h 743"/>
                  <a:gd name="T52" fmla="*/ 3 w 704"/>
                  <a:gd name="T53" fmla="*/ 738 h 743"/>
                  <a:gd name="T54" fmla="*/ 22 w 704"/>
                  <a:gd name="T55" fmla="*/ 743 h 743"/>
                  <a:gd name="T56" fmla="*/ 65 w 704"/>
                  <a:gd name="T57" fmla="*/ 702 h 743"/>
                  <a:gd name="T58" fmla="*/ 128 w 704"/>
                  <a:gd name="T59" fmla="*/ 702 h 743"/>
                  <a:gd name="T60" fmla="*/ 265 w 704"/>
                  <a:gd name="T61" fmla="*/ 740 h 743"/>
                  <a:gd name="T62" fmla="*/ 430 w 704"/>
                  <a:gd name="T63" fmla="*/ 721 h 743"/>
                  <a:gd name="T64" fmla="*/ 565 w 704"/>
                  <a:gd name="T65" fmla="*/ 629 h 743"/>
                  <a:gd name="T66" fmla="*/ 615 w 704"/>
                  <a:gd name="T67" fmla="*/ 498 h 743"/>
                  <a:gd name="T68" fmla="*/ 562 w 704"/>
                  <a:gd name="T69" fmla="*/ 384 h 743"/>
                  <a:gd name="T70" fmla="*/ 442 w 704"/>
                  <a:gd name="T71" fmla="*/ 333 h 743"/>
                  <a:gd name="T72" fmla="*/ 363 w 704"/>
                  <a:gd name="T73" fmla="*/ 316 h 743"/>
                  <a:gd name="T74" fmla="*/ 284 w 704"/>
                  <a:gd name="T75" fmla="*/ 296 h 743"/>
                  <a:gd name="T76" fmla="*/ 229 w 704"/>
                  <a:gd name="T77" fmla="*/ 270 h 743"/>
                  <a:gd name="T78" fmla="*/ 195 w 704"/>
                  <a:gd name="T79" fmla="*/ 202 h 743"/>
                  <a:gd name="T80" fmla="*/ 262 w 704"/>
                  <a:gd name="T81" fmla="*/ 92 h 743"/>
                  <a:gd name="T82" fmla="*/ 421 w 704"/>
                  <a:gd name="T83" fmla="*/ 44 h 743"/>
                  <a:gd name="T84" fmla="*/ 519 w 704"/>
                  <a:gd name="T85" fmla="*/ 61 h 743"/>
                  <a:gd name="T86" fmla="*/ 591 w 704"/>
                  <a:gd name="T87" fmla="*/ 124 h 743"/>
                  <a:gd name="T88" fmla="*/ 608 w 704"/>
                  <a:gd name="T89" fmla="*/ 226 h 743"/>
                  <a:gd name="T90" fmla="*/ 610 w 704"/>
                  <a:gd name="T91" fmla="*/ 250 h 743"/>
                  <a:gd name="T92" fmla="*/ 644 w 704"/>
                  <a:gd name="T93" fmla="*/ 250 h 743"/>
                  <a:gd name="T94" fmla="*/ 649 w 704"/>
                  <a:gd name="T95" fmla="*/ 233 h 7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4"/>
                  <a:gd name="T145" fmla="*/ 0 h 743"/>
                  <a:gd name="T146" fmla="*/ 704 w 704"/>
                  <a:gd name="T147" fmla="*/ 743 h 7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4" h="743">
                    <a:moveTo>
                      <a:pt x="704" y="15"/>
                    </a:moveTo>
                    <a:lnTo>
                      <a:pt x="704" y="10"/>
                    </a:lnTo>
                    <a:lnTo>
                      <a:pt x="702" y="8"/>
                    </a:lnTo>
                    <a:lnTo>
                      <a:pt x="702" y="5"/>
                    </a:lnTo>
                    <a:lnTo>
                      <a:pt x="697" y="3"/>
                    </a:lnTo>
                    <a:lnTo>
                      <a:pt x="694" y="0"/>
                    </a:lnTo>
                    <a:lnTo>
                      <a:pt x="680" y="0"/>
                    </a:lnTo>
                    <a:lnTo>
                      <a:pt x="675" y="5"/>
                    </a:lnTo>
                    <a:lnTo>
                      <a:pt x="670" y="8"/>
                    </a:lnTo>
                    <a:lnTo>
                      <a:pt x="666" y="15"/>
                    </a:lnTo>
                    <a:lnTo>
                      <a:pt x="654" y="27"/>
                    </a:lnTo>
                    <a:lnTo>
                      <a:pt x="625" y="61"/>
                    </a:lnTo>
                    <a:lnTo>
                      <a:pt x="613" y="73"/>
                    </a:lnTo>
                    <a:lnTo>
                      <a:pt x="598" y="56"/>
                    </a:lnTo>
                    <a:lnTo>
                      <a:pt x="577" y="39"/>
                    </a:lnTo>
                    <a:lnTo>
                      <a:pt x="548" y="25"/>
                    </a:lnTo>
                    <a:lnTo>
                      <a:pt x="514" y="12"/>
                    </a:lnTo>
                    <a:lnTo>
                      <a:pt x="473" y="3"/>
                    </a:lnTo>
                    <a:lnTo>
                      <a:pt x="423" y="0"/>
                    </a:lnTo>
                    <a:lnTo>
                      <a:pt x="358" y="8"/>
                    </a:lnTo>
                    <a:lnTo>
                      <a:pt x="296" y="25"/>
                    </a:lnTo>
                    <a:lnTo>
                      <a:pt x="241" y="54"/>
                    </a:lnTo>
                    <a:lnTo>
                      <a:pt x="195" y="90"/>
                    </a:lnTo>
                    <a:lnTo>
                      <a:pt x="159" y="131"/>
                    </a:lnTo>
                    <a:lnTo>
                      <a:pt x="137" y="177"/>
                    </a:lnTo>
                    <a:lnTo>
                      <a:pt x="128" y="226"/>
                    </a:lnTo>
                    <a:lnTo>
                      <a:pt x="135" y="267"/>
                    </a:lnTo>
                    <a:lnTo>
                      <a:pt x="154" y="304"/>
                    </a:lnTo>
                    <a:lnTo>
                      <a:pt x="181" y="335"/>
                    </a:lnTo>
                    <a:lnTo>
                      <a:pt x="219" y="357"/>
                    </a:lnTo>
                    <a:lnTo>
                      <a:pt x="262" y="374"/>
                    </a:lnTo>
                    <a:lnTo>
                      <a:pt x="291" y="381"/>
                    </a:lnTo>
                    <a:lnTo>
                      <a:pt x="317" y="386"/>
                    </a:lnTo>
                    <a:lnTo>
                      <a:pt x="341" y="391"/>
                    </a:lnTo>
                    <a:lnTo>
                      <a:pt x="363" y="396"/>
                    </a:lnTo>
                    <a:lnTo>
                      <a:pt x="377" y="398"/>
                    </a:lnTo>
                    <a:lnTo>
                      <a:pt x="416" y="406"/>
                    </a:lnTo>
                    <a:lnTo>
                      <a:pt x="445" y="413"/>
                    </a:lnTo>
                    <a:lnTo>
                      <a:pt x="466" y="420"/>
                    </a:lnTo>
                    <a:lnTo>
                      <a:pt x="483" y="427"/>
                    </a:lnTo>
                    <a:lnTo>
                      <a:pt x="497" y="435"/>
                    </a:lnTo>
                    <a:lnTo>
                      <a:pt x="512" y="444"/>
                    </a:lnTo>
                    <a:lnTo>
                      <a:pt x="531" y="466"/>
                    </a:lnTo>
                    <a:lnTo>
                      <a:pt x="546" y="490"/>
                    </a:lnTo>
                    <a:lnTo>
                      <a:pt x="550" y="522"/>
                    </a:lnTo>
                    <a:lnTo>
                      <a:pt x="543" y="558"/>
                    </a:lnTo>
                    <a:lnTo>
                      <a:pt x="526" y="592"/>
                    </a:lnTo>
                    <a:lnTo>
                      <a:pt x="500" y="626"/>
                    </a:lnTo>
                    <a:lnTo>
                      <a:pt x="466" y="653"/>
                    </a:lnTo>
                    <a:lnTo>
                      <a:pt x="423" y="677"/>
                    </a:lnTo>
                    <a:lnTo>
                      <a:pt x="373" y="692"/>
                    </a:lnTo>
                    <a:lnTo>
                      <a:pt x="315" y="697"/>
                    </a:lnTo>
                    <a:lnTo>
                      <a:pt x="291" y="697"/>
                    </a:lnTo>
                    <a:lnTo>
                      <a:pt x="265" y="694"/>
                    </a:lnTo>
                    <a:lnTo>
                      <a:pt x="233" y="689"/>
                    </a:lnTo>
                    <a:lnTo>
                      <a:pt x="205" y="685"/>
                    </a:lnTo>
                    <a:lnTo>
                      <a:pt x="176" y="675"/>
                    </a:lnTo>
                    <a:lnTo>
                      <a:pt x="149" y="660"/>
                    </a:lnTo>
                    <a:lnTo>
                      <a:pt x="125" y="643"/>
                    </a:lnTo>
                    <a:lnTo>
                      <a:pt x="109" y="619"/>
                    </a:lnTo>
                    <a:lnTo>
                      <a:pt x="97" y="590"/>
                    </a:lnTo>
                    <a:lnTo>
                      <a:pt x="92" y="556"/>
                    </a:lnTo>
                    <a:lnTo>
                      <a:pt x="92" y="534"/>
                    </a:lnTo>
                    <a:lnTo>
                      <a:pt x="97" y="512"/>
                    </a:lnTo>
                    <a:lnTo>
                      <a:pt x="97" y="510"/>
                    </a:lnTo>
                    <a:lnTo>
                      <a:pt x="99" y="507"/>
                    </a:lnTo>
                    <a:lnTo>
                      <a:pt x="99" y="500"/>
                    </a:lnTo>
                    <a:lnTo>
                      <a:pt x="97" y="495"/>
                    </a:lnTo>
                    <a:lnTo>
                      <a:pt x="92" y="493"/>
                    </a:lnTo>
                    <a:lnTo>
                      <a:pt x="89" y="490"/>
                    </a:lnTo>
                    <a:lnTo>
                      <a:pt x="84" y="488"/>
                    </a:lnTo>
                    <a:lnTo>
                      <a:pt x="70" y="488"/>
                    </a:lnTo>
                    <a:lnTo>
                      <a:pt x="60" y="493"/>
                    </a:lnTo>
                    <a:lnTo>
                      <a:pt x="56" y="500"/>
                    </a:lnTo>
                    <a:lnTo>
                      <a:pt x="53" y="510"/>
                    </a:lnTo>
                    <a:lnTo>
                      <a:pt x="5" y="714"/>
                    </a:lnTo>
                    <a:lnTo>
                      <a:pt x="5" y="716"/>
                    </a:lnTo>
                    <a:lnTo>
                      <a:pt x="3" y="719"/>
                    </a:lnTo>
                    <a:lnTo>
                      <a:pt x="0" y="723"/>
                    </a:lnTo>
                    <a:lnTo>
                      <a:pt x="0" y="733"/>
                    </a:lnTo>
                    <a:lnTo>
                      <a:pt x="3" y="738"/>
                    </a:lnTo>
                    <a:lnTo>
                      <a:pt x="5" y="740"/>
                    </a:lnTo>
                    <a:lnTo>
                      <a:pt x="10" y="743"/>
                    </a:lnTo>
                    <a:lnTo>
                      <a:pt x="22" y="743"/>
                    </a:lnTo>
                    <a:lnTo>
                      <a:pt x="24" y="740"/>
                    </a:lnTo>
                    <a:lnTo>
                      <a:pt x="29" y="738"/>
                    </a:lnTo>
                    <a:lnTo>
                      <a:pt x="65" y="702"/>
                    </a:lnTo>
                    <a:lnTo>
                      <a:pt x="80" y="685"/>
                    </a:lnTo>
                    <a:lnTo>
                      <a:pt x="89" y="672"/>
                    </a:lnTo>
                    <a:lnTo>
                      <a:pt x="128" y="702"/>
                    </a:lnTo>
                    <a:lnTo>
                      <a:pt x="171" y="721"/>
                    </a:lnTo>
                    <a:lnTo>
                      <a:pt x="219" y="736"/>
                    </a:lnTo>
                    <a:lnTo>
                      <a:pt x="265" y="740"/>
                    </a:lnTo>
                    <a:lnTo>
                      <a:pt x="313" y="743"/>
                    </a:lnTo>
                    <a:lnTo>
                      <a:pt x="375" y="738"/>
                    </a:lnTo>
                    <a:lnTo>
                      <a:pt x="430" y="721"/>
                    </a:lnTo>
                    <a:lnTo>
                      <a:pt x="483" y="697"/>
                    </a:lnTo>
                    <a:lnTo>
                      <a:pt x="526" y="665"/>
                    </a:lnTo>
                    <a:lnTo>
                      <a:pt x="565" y="629"/>
                    </a:lnTo>
                    <a:lnTo>
                      <a:pt x="591" y="588"/>
                    </a:lnTo>
                    <a:lnTo>
                      <a:pt x="610" y="544"/>
                    </a:lnTo>
                    <a:lnTo>
                      <a:pt x="615" y="498"/>
                    </a:lnTo>
                    <a:lnTo>
                      <a:pt x="608" y="454"/>
                    </a:lnTo>
                    <a:lnTo>
                      <a:pt x="591" y="415"/>
                    </a:lnTo>
                    <a:lnTo>
                      <a:pt x="562" y="384"/>
                    </a:lnTo>
                    <a:lnTo>
                      <a:pt x="524" y="357"/>
                    </a:lnTo>
                    <a:lnTo>
                      <a:pt x="478" y="340"/>
                    </a:lnTo>
                    <a:lnTo>
                      <a:pt x="442" y="333"/>
                    </a:lnTo>
                    <a:lnTo>
                      <a:pt x="416" y="325"/>
                    </a:lnTo>
                    <a:lnTo>
                      <a:pt x="387" y="321"/>
                    </a:lnTo>
                    <a:lnTo>
                      <a:pt x="363" y="316"/>
                    </a:lnTo>
                    <a:lnTo>
                      <a:pt x="346" y="311"/>
                    </a:lnTo>
                    <a:lnTo>
                      <a:pt x="310" y="304"/>
                    </a:lnTo>
                    <a:lnTo>
                      <a:pt x="284" y="296"/>
                    </a:lnTo>
                    <a:lnTo>
                      <a:pt x="262" y="291"/>
                    </a:lnTo>
                    <a:lnTo>
                      <a:pt x="245" y="282"/>
                    </a:lnTo>
                    <a:lnTo>
                      <a:pt x="229" y="270"/>
                    </a:lnTo>
                    <a:lnTo>
                      <a:pt x="209" y="250"/>
                    </a:lnTo>
                    <a:lnTo>
                      <a:pt x="200" y="228"/>
                    </a:lnTo>
                    <a:lnTo>
                      <a:pt x="195" y="202"/>
                    </a:lnTo>
                    <a:lnTo>
                      <a:pt x="202" y="163"/>
                    </a:lnTo>
                    <a:lnTo>
                      <a:pt x="226" y="126"/>
                    </a:lnTo>
                    <a:lnTo>
                      <a:pt x="262" y="92"/>
                    </a:lnTo>
                    <a:lnTo>
                      <a:pt x="308" y="66"/>
                    </a:lnTo>
                    <a:lnTo>
                      <a:pt x="361" y="49"/>
                    </a:lnTo>
                    <a:lnTo>
                      <a:pt x="421" y="44"/>
                    </a:lnTo>
                    <a:lnTo>
                      <a:pt x="454" y="46"/>
                    </a:lnTo>
                    <a:lnTo>
                      <a:pt x="488" y="51"/>
                    </a:lnTo>
                    <a:lnTo>
                      <a:pt x="519" y="61"/>
                    </a:lnTo>
                    <a:lnTo>
                      <a:pt x="548" y="75"/>
                    </a:lnTo>
                    <a:lnTo>
                      <a:pt x="572" y="97"/>
                    </a:lnTo>
                    <a:lnTo>
                      <a:pt x="591" y="124"/>
                    </a:lnTo>
                    <a:lnTo>
                      <a:pt x="603" y="160"/>
                    </a:lnTo>
                    <a:lnTo>
                      <a:pt x="608" y="204"/>
                    </a:lnTo>
                    <a:lnTo>
                      <a:pt x="608" y="226"/>
                    </a:lnTo>
                    <a:lnTo>
                      <a:pt x="606" y="233"/>
                    </a:lnTo>
                    <a:lnTo>
                      <a:pt x="606" y="241"/>
                    </a:lnTo>
                    <a:lnTo>
                      <a:pt x="610" y="250"/>
                    </a:lnTo>
                    <a:lnTo>
                      <a:pt x="620" y="255"/>
                    </a:lnTo>
                    <a:lnTo>
                      <a:pt x="634" y="255"/>
                    </a:lnTo>
                    <a:lnTo>
                      <a:pt x="644" y="250"/>
                    </a:lnTo>
                    <a:lnTo>
                      <a:pt x="646" y="248"/>
                    </a:lnTo>
                    <a:lnTo>
                      <a:pt x="649" y="241"/>
                    </a:lnTo>
                    <a:lnTo>
                      <a:pt x="649" y="233"/>
                    </a:lnTo>
                    <a:lnTo>
                      <a:pt x="704" y="15"/>
                    </a:lnTo>
                    <a:close/>
                  </a:path>
                </a:pathLst>
              </a:custGeom>
              <a:solidFill>
                <a:srgbClr val="0D79CA"/>
              </a:solidFill>
              <a:ln w="0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/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41837D4F-9C7E-B746-A47B-2D53C1C0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78353" y="4861686"/>
                <a:ext cx="119697" cy="85058"/>
              </a:xfrm>
              <a:custGeom>
                <a:avLst/>
                <a:gdLst>
                  <a:gd name="T0" fmla="*/ 865 w 985"/>
                  <a:gd name="T1" fmla="*/ 63 h 699"/>
                  <a:gd name="T2" fmla="*/ 910 w 985"/>
                  <a:gd name="T3" fmla="*/ 46 h 699"/>
                  <a:gd name="T4" fmla="*/ 975 w 985"/>
                  <a:gd name="T5" fmla="*/ 44 h 699"/>
                  <a:gd name="T6" fmla="*/ 985 w 985"/>
                  <a:gd name="T7" fmla="*/ 12 h 699"/>
                  <a:gd name="T8" fmla="*/ 973 w 985"/>
                  <a:gd name="T9" fmla="*/ 0 h 699"/>
                  <a:gd name="T10" fmla="*/ 898 w 985"/>
                  <a:gd name="T11" fmla="*/ 3 h 699"/>
                  <a:gd name="T12" fmla="*/ 714 w 985"/>
                  <a:gd name="T13" fmla="*/ 3 h 699"/>
                  <a:gd name="T14" fmla="*/ 663 w 985"/>
                  <a:gd name="T15" fmla="*/ 5 h 699"/>
                  <a:gd name="T16" fmla="*/ 654 w 985"/>
                  <a:gd name="T17" fmla="*/ 29 h 699"/>
                  <a:gd name="T18" fmla="*/ 663 w 985"/>
                  <a:gd name="T19" fmla="*/ 44 h 699"/>
                  <a:gd name="T20" fmla="*/ 733 w 985"/>
                  <a:gd name="T21" fmla="*/ 49 h 699"/>
                  <a:gd name="T22" fmla="*/ 754 w 985"/>
                  <a:gd name="T23" fmla="*/ 70 h 699"/>
                  <a:gd name="T24" fmla="*/ 310 w 985"/>
                  <a:gd name="T25" fmla="*/ 313 h 699"/>
                  <a:gd name="T26" fmla="*/ 375 w 985"/>
                  <a:gd name="T27" fmla="*/ 63 h 699"/>
                  <a:gd name="T28" fmla="*/ 421 w 985"/>
                  <a:gd name="T29" fmla="*/ 46 h 699"/>
                  <a:gd name="T30" fmla="*/ 486 w 985"/>
                  <a:gd name="T31" fmla="*/ 44 h 699"/>
                  <a:gd name="T32" fmla="*/ 493 w 985"/>
                  <a:gd name="T33" fmla="*/ 24 h 699"/>
                  <a:gd name="T34" fmla="*/ 493 w 985"/>
                  <a:gd name="T35" fmla="*/ 12 h 699"/>
                  <a:gd name="T36" fmla="*/ 488 w 985"/>
                  <a:gd name="T37" fmla="*/ 3 h 699"/>
                  <a:gd name="T38" fmla="*/ 442 w 985"/>
                  <a:gd name="T39" fmla="*/ 3 h 699"/>
                  <a:gd name="T40" fmla="*/ 260 w 985"/>
                  <a:gd name="T41" fmla="*/ 3 h 699"/>
                  <a:gd name="T42" fmla="*/ 181 w 985"/>
                  <a:gd name="T43" fmla="*/ 0 h 699"/>
                  <a:gd name="T44" fmla="*/ 166 w 985"/>
                  <a:gd name="T45" fmla="*/ 12 h 699"/>
                  <a:gd name="T46" fmla="*/ 166 w 985"/>
                  <a:gd name="T47" fmla="*/ 41 h 699"/>
                  <a:gd name="T48" fmla="*/ 241 w 985"/>
                  <a:gd name="T49" fmla="*/ 49 h 699"/>
                  <a:gd name="T50" fmla="*/ 262 w 985"/>
                  <a:gd name="T51" fmla="*/ 78 h 699"/>
                  <a:gd name="T52" fmla="*/ 121 w 985"/>
                  <a:gd name="T53" fmla="*/ 638 h 699"/>
                  <a:gd name="T54" fmla="*/ 75 w 985"/>
                  <a:gd name="T55" fmla="*/ 653 h 699"/>
                  <a:gd name="T56" fmla="*/ 5 w 985"/>
                  <a:gd name="T57" fmla="*/ 665 h 699"/>
                  <a:gd name="T58" fmla="*/ 12 w 985"/>
                  <a:gd name="T59" fmla="*/ 699 h 699"/>
                  <a:gd name="T60" fmla="*/ 87 w 985"/>
                  <a:gd name="T61" fmla="*/ 697 h 699"/>
                  <a:gd name="T62" fmla="*/ 272 w 985"/>
                  <a:gd name="T63" fmla="*/ 697 h 699"/>
                  <a:gd name="T64" fmla="*/ 317 w 985"/>
                  <a:gd name="T65" fmla="*/ 697 h 699"/>
                  <a:gd name="T66" fmla="*/ 329 w 985"/>
                  <a:gd name="T67" fmla="*/ 687 h 699"/>
                  <a:gd name="T68" fmla="*/ 332 w 985"/>
                  <a:gd name="T69" fmla="*/ 663 h 699"/>
                  <a:gd name="T70" fmla="*/ 322 w 985"/>
                  <a:gd name="T71" fmla="*/ 655 h 699"/>
                  <a:gd name="T72" fmla="*/ 257 w 985"/>
                  <a:gd name="T73" fmla="*/ 650 h 699"/>
                  <a:gd name="T74" fmla="*/ 233 w 985"/>
                  <a:gd name="T75" fmla="*/ 648 h 699"/>
                  <a:gd name="T76" fmla="*/ 233 w 985"/>
                  <a:gd name="T77" fmla="*/ 626 h 699"/>
                  <a:gd name="T78" fmla="*/ 620 w 985"/>
                  <a:gd name="T79" fmla="*/ 614 h 699"/>
                  <a:gd name="T80" fmla="*/ 603 w 985"/>
                  <a:gd name="T81" fmla="*/ 646 h 699"/>
                  <a:gd name="T82" fmla="*/ 517 w 985"/>
                  <a:gd name="T83" fmla="*/ 653 h 699"/>
                  <a:gd name="T84" fmla="*/ 493 w 985"/>
                  <a:gd name="T85" fmla="*/ 682 h 699"/>
                  <a:gd name="T86" fmla="*/ 500 w 985"/>
                  <a:gd name="T87" fmla="*/ 694 h 699"/>
                  <a:gd name="T88" fmla="*/ 543 w 985"/>
                  <a:gd name="T89" fmla="*/ 697 h 699"/>
                  <a:gd name="T90" fmla="*/ 728 w 985"/>
                  <a:gd name="T91" fmla="*/ 697 h 699"/>
                  <a:gd name="T92" fmla="*/ 805 w 985"/>
                  <a:gd name="T93" fmla="*/ 699 h 699"/>
                  <a:gd name="T94" fmla="*/ 817 w 985"/>
                  <a:gd name="T95" fmla="*/ 692 h 699"/>
                  <a:gd name="T96" fmla="*/ 824 w 985"/>
                  <a:gd name="T97" fmla="*/ 663 h 699"/>
                  <a:gd name="T98" fmla="*/ 805 w 985"/>
                  <a:gd name="T99" fmla="*/ 653 h 699"/>
                  <a:gd name="T100" fmla="*/ 738 w 985"/>
                  <a:gd name="T101" fmla="*/ 650 h 699"/>
                  <a:gd name="T102" fmla="*/ 721 w 985"/>
                  <a:gd name="T103" fmla="*/ 643 h 699"/>
                  <a:gd name="T104" fmla="*/ 723 w 985"/>
                  <a:gd name="T105" fmla="*/ 626 h 6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85"/>
                  <a:gd name="T160" fmla="*/ 0 h 699"/>
                  <a:gd name="T161" fmla="*/ 985 w 985"/>
                  <a:gd name="T162" fmla="*/ 699 h 69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85" h="699">
                    <a:moveTo>
                      <a:pt x="855" y="87"/>
                    </a:moveTo>
                    <a:lnTo>
                      <a:pt x="860" y="73"/>
                    </a:lnTo>
                    <a:lnTo>
                      <a:pt x="865" y="63"/>
                    </a:lnTo>
                    <a:lnTo>
                      <a:pt x="874" y="53"/>
                    </a:lnTo>
                    <a:lnTo>
                      <a:pt x="889" y="49"/>
                    </a:lnTo>
                    <a:lnTo>
                      <a:pt x="910" y="46"/>
                    </a:lnTo>
                    <a:lnTo>
                      <a:pt x="971" y="46"/>
                    </a:lnTo>
                    <a:lnTo>
                      <a:pt x="973" y="44"/>
                    </a:lnTo>
                    <a:lnTo>
                      <a:pt x="975" y="44"/>
                    </a:lnTo>
                    <a:lnTo>
                      <a:pt x="980" y="39"/>
                    </a:lnTo>
                    <a:lnTo>
                      <a:pt x="985" y="24"/>
                    </a:lnTo>
                    <a:lnTo>
                      <a:pt x="985" y="12"/>
                    </a:lnTo>
                    <a:lnTo>
                      <a:pt x="980" y="7"/>
                    </a:lnTo>
                    <a:lnTo>
                      <a:pt x="978" y="3"/>
                    </a:lnTo>
                    <a:lnTo>
                      <a:pt x="973" y="0"/>
                    </a:lnTo>
                    <a:lnTo>
                      <a:pt x="966" y="0"/>
                    </a:lnTo>
                    <a:lnTo>
                      <a:pt x="932" y="3"/>
                    </a:lnTo>
                    <a:lnTo>
                      <a:pt x="898" y="3"/>
                    </a:lnTo>
                    <a:lnTo>
                      <a:pt x="824" y="5"/>
                    </a:lnTo>
                    <a:lnTo>
                      <a:pt x="750" y="3"/>
                    </a:lnTo>
                    <a:lnTo>
                      <a:pt x="714" y="3"/>
                    </a:lnTo>
                    <a:lnTo>
                      <a:pt x="680" y="0"/>
                    </a:lnTo>
                    <a:lnTo>
                      <a:pt x="673" y="0"/>
                    </a:lnTo>
                    <a:lnTo>
                      <a:pt x="663" y="5"/>
                    </a:lnTo>
                    <a:lnTo>
                      <a:pt x="656" y="12"/>
                    </a:lnTo>
                    <a:lnTo>
                      <a:pt x="656" y="20"/>
                    </a:lnTo>
                    <a:lnTo>
                      <a:pt x="654" y="29"/>
                    </a:lnTo>
                    <a:lnTo>
                      <a:pt x="654" y="37"/>
                    </a:lnTo>
                    <a:lnTo>
                      <a:pt x="658" y="41"/>
                    </a:lnTo>
                    <a:lnTo>
                      <a:pt x="663" y="44"/>
                    </a:lnTo>
                    <a:lnTo>
                      <a:pt x="670" y="46"/>
                    </a:lnTo>
                    <a:lnTo>
                      <a:pt x="709" y="46"/>
                    </a:lnTo>
                    <a:lnTo>
                      <a:pt x="733" y="49"/>
                    </a:lnTo>
                    <a:lnTo>
                      <a:pt x="757" y="53"/>
                    </a:lnTo>
                    <a:lnTo>
                      <a:pt x="757" y="66"/>
                    </a:lnTo>
                    <a:lnTo>
                      <a:pt x="754" y="70"/>
                    </a:lnTo>
                    <a:lnTo>
                      <a:pt x="752" y="78"/>
                    </a:lnTo>
                    <a:lnTo>
                      <a:pt x="694" y="313"/>
                    </a:lnTo>
                    <a:lnTo>
                      <a:pt x="310" y="313"/>
                    </a:lnTo>
                    <a:lnTo>
                      <a:pt x="365" y="87"/>
                    </a:lnTo>
                    <a:lnTo>
                      <a:pt x="370" y="73"/>
                    </a:lnTo>
                    <a:lnTo>
                      <a:pt x="375" y="63"/>
                    </a:lnTo>
                    <a:lnTo>
                      <a:pt x="382" y="53"/>
                    </a:lnTo>
                    <a:lnTo>
                      <a:pt x="397" y="49"/>
                    </a:lnTo>
                    <a:lnTo>
                      <a:pt x="421" y="46"/>
                    </a:lnTo>
                    <a:lnTo>
                      <a:pt x="481" y="46"/>
                    </a:lnTo>
                    <a:lnTo>
                      <a:pt x="483" y="44"/>
                    </a:lnTo>
                    <a:lnTo>
                      <a:pt x="486" y="44"/>
                    </a:lnTo>
                    <a:lnTo>
                      <a:pt x="490" y="39"/>
                    </a:lnTo>
                    <a:lnTo>
                      <a:pt x="493" y="32"/>
                    </a:lnTo>
                    <a:lnTo>
                      <a:pt x="493" y="24"/>
                    </a:lnTo>
                    <a:lnTo>
                      <a:pt x="495" y="17"/>
                    </a:lnTo>
                    <a:lnTo>
                      <a:pt x="495" y="15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0" y="7"/>
                    </a:lnTo>
                    <a:lnTo>
                      <a:pt x="488" y="3"/>
                    </a:lnTo>
                    <a:lnTo>
                      <a:pt x="483" y="0"/>
                    </a:lnTo>
                    <a:lnTo>
                      <a:pt x="476" y="0"/>
                    </a:lnTo>
                    <a:lnTo>
                      <a:pt x="442" y="3"/>
                    </a:lnTo>
                    <a:lnTo>
                      <a:pt x="409" y="3"/>
                    </a:lnTo>
                    <a:lnTo>
                      <a:pt x="334" y="5"/>
                    </a:lnTo>
                    <a:lnTo>
                      <a:pt x="260" y="3"/>
                    </a:lnTo>
                    <a:lnTo>
                      <a:pt x="224" y="3"/>
                    </a:lnTo>
                    <a:lnTo>
                      <a:pt x="188" y="0"/>
                    </a:lnTo>
                    <a:lnTo>
                      <a:pt x="181" y="0"/>
                    </a:lnTo>
                    <a:lnTo>
                      <a:pt x="178" y="3"/>
                    </a:lnTo>
                    <a:lnTo>
                      <a:pt x="169" y="7"/>
                    </a:lnTo>
                    <a:lnTo>
                      <a:pt x="166" y="12"/>
                    </a:lnTo>
                    <a:lnTo>
                      <a:pt x="164" y="20"/>
                    </a:lnTo>
                    <a:lnTo>
                      <a:pt x="164" y="37"/>
                    </a:lnTo>
                    <a:lnTo>
                      <a:pt x="166" y="41"/>
                    </a:lnTo>
                    <a:lnTo>
                      <a:pt x="176" y="46"/>
                    </a:lnTo>
                    <a:lnTo>
                      <a:pt x="217" y="46"/>
                    </a:lnTo>
                    <a:lnTo>
                      <a:pt x="241" y="49"/>
                    </a:lnTo>
                    <a:lnTo>
                      <a:pt x="265" y="53"/>
                    </a:lnTo>
                    <a:lnTo>
                      <a:pt x="265" y="70"/>
                    </a:lnTo>
                    <a:lnTo>
                      <a:pt x="262" y="78"/>
                    </a:lnTo>
                    <a:lnTo>
                      <a:pt x="130" y="614"/>
                    </a:lnTo>
                    <a:lnTo>
                      <a:pt x="125" y="629"/>
                    </a:lnTo>
                    <a:lnTo>
                      <a:pt x="121" y="638"/>
                    </a:lnTo>
                    <a:lnTo>
                      <a:pt x="113" y="646"/>
                    </a:lnTo>
                    <a:lnTo>
                      <a:pt x="99" y="650"/>
                    </a:lnTo>
                    <a:lnTo>
                      <a:pt x="75" y="653"/>
                    </a:lnTo>
                    <a:lnTo>
                      <a:pt x="27" y="653"/>
                    </a:lnTo>
                    <a:lnTo>
                      <a:pt x="12" y="658"/>
                    </a:lnTo>
                    <a:lnTo>
                      <a:pt x="5" y="665"/>
                    </a:lnTo>
                    <a:lnTo>
                      <a:pt x="0" y="682"/>
                    </a:lnTo>
                    <a:lnTo>
                      <a:pt x="0" y="687"/>
                    </a:lnTo>
                    <a:lnTo>
                      <a:pt x="12" y="699"/>
                    </a:lnTo>
                    <a:lnTo>
                      <a:pt x="20" y="699"/>
                    </a:lnTo>
                    <a:lnTo>
                      <a:pt x="53" y="697"/>
                    </a:lnTo>
                    <a:lnTo>
                      <a:pt x="87" y="697"/>
                    </a:lnTo>
                    <a:lnTo>
                      <a:pt x="161" y="694"/>
                    </a:lnTo>
                    <a:lnTo>
                      <a:pt x="238" y="697"/>
                    </a:lnTo>
                    <a:lnTo>
                      <a:pt x="272" y="697"/>
                    </a:lnTo>
                    <a:lnTo>
                      <a:pt x="308" y="699"/>
                    </a:lnTo>
                    <a:lnTo>
                      <a:pt x="315" y="699"/>
                    </a:lnTo>
                    <a:lnTo>
                      <a:pt x="317" y="697"/>
                    </a:lnTo>
                    <a:lnTo>
                      <a:pt x="322" y="697"/>
                    </a:lnTo>
                    <a:lnTo>
                      <a:pt x="327" y="692"/>
                    </a:lnTo>
                    <a:lnTo>
                      <a:pt x="329" y="687"/>
                    </a:lnTo>
                    <a:lnTo>
                      <a:pt x="332" y="680"/>
                    </a:lnTo>
                    <a:lnTo>
                      <a:pt x="334" y="670"/>
                    </a:lnTo>
                    <a:lnTo>
                      <a:pt x="332" y="663"/>
                    </a:lnTo>
                    <a:lnTo>
                      <a:pt x="329" y="660"/>
                    </a:lnTo>
                    <a:lnTo>
                      <a:pt x="327" y="655"/>
                    </a:lnTo>
                    <a:lnTo>
                      <a:pt x="322" y="655"/>
                    </a:lnTo>
                    <a:lnTo>
                      <a:pt x="315" y="653"/>
                    </a:lnTo>
                    <a:lnTo>
                      <a:pt x="274" y="653"/>
                    </a:lnTo>
                    <a:lnTo>
                      <a:pt x="257" y="650"/>
                    </a:lnTo>
                    <a:lnTo>
                      <a:pt x="245" y="650"/>
                    </a:lnTo>
                    <a:lnTo>
                      <a:pt x="238" y="648"/>
                    </a:lnTo>
                    <a:lnTo>
                      <a:pt x="233" y="648"/>
                    </a:lnTo>
                    <a:lnTo>
                      <a:pt x="231" y="646"/>
                    </a:lnTo>
                    <a:lnTo>
                      <a:pt x="231" y="631"/>
                    </a:lnTo>
                    <a:lnTo>
                      <a:pt x="233" y="626"/>
                    </a:lnTo>
                    <a:lnTo>
                      <a:pt x="298" y="359"/>
                    </a:lnTo>
                    <a:lnTo>
                      <a:pt x="685" y="359"/>
                    </a:lnTo>
                    <a:lnTo>
                      <a:pt x="620" y="614"/>
                    </a:lnTo>
                    <a:lnTo>
                      <a:pt x="615" y="629"/>
                    </a:lnTo>
                    <a:lnTo>
                      <a:pt x="610" y="638"/>
                    </a:lnTo>
                    <a:lnTo>
                      <a:pt x="603" y="646"/>
                    </a:lnTo>
                    <a:lnTo>
                      <a:pt x="589" y="650"/>
                    </a:lnTo>
                    <a:lnTo>
                      <a:pt x="567" y="653"/>
                    </a:lnTo>
                    <a:lnTo>
                      <a:pt x="517" y="653"/>
                    </a:lnTo>
                    <a:lnTo>
                      <a:pt x="502" y="658"/>
                    </a:lnTo>
                    <a:lnTo>
                      <a:pt x="495" y="665"/>
                    </a:lnTo>
                    <a:lnTo>
                      <a:pt x="493" y="682"/>
                    </a:lnTo>
                    <a:lnTo>
                      <a:pt x="493" y="687"/>
                    </a:lnTo>
                    <a:lnTo>
                      <a:pt x="495" y="692"/>
                    </a:lnTo>
                    <a:lnTo>
                      <a:pt x="500" y="694"/>
                    </a:lnTo>
                    <a:lnTo>
                      <a:pt x="505" y="699"/>
                    </a:lnTo>
                    <a:lnTo>
                      <a:pt x="510" y="699"/>
                    </a:lnTo>
                    <a:lnTo>
                      <a:pt x="543" y="697"/>
                    </a:lnTo>
                    <a:lnTo>
                      <a:pt x="579" y="697"/>
                    </a:lnTo>
                    <a:lnTo>
                      <a:pt x="654" y="694"/>
                    </a:lnTo>
                    <a:lnTo>
                      <a:pt x="728" y="697"/>
                    </a:lnTo>
                    <a:lnTo>
                      <a:pt x="764" y="697"/>
                    </a:lnTo>
                    <a:lnTo>
                      <a:pt x="798" y="699"/>
                    </a:lnTo>
                    <a:lnTo>
                      <a:pt x="805" y="699"/>
                    </a:lnTo>
                    <a:lnTo>
                      <a:pt x="810" y="697"/>
                    </a:lnTo>
                    <a:lnTo>
                      <a:pt x="814" y="697"/>
                    </a:lnTo>
                    <a:lnTo>
                      <a:pt x="817" y="692"/>
                    </a:lnTo>
                    <a:lnTo>
                      <a:pt x="822" y="687"/>
                    </a:lnTo>
                    <a:lnTo>
                      <a:pt x="824" y="680"/>
                    </a:lnTo>
                    <a:lnTo>
                      <a:pt x="824" y="663"/>
                    </a:lnTo>
                    <a:lnTo>
                      <a:pt x="817" y="655"/>
                    </a:lnTo>
                    <a:lnTo>
                      <a:pt x="812" y="655"/>
                    </a:lnTo>
                    <a:lnTo>
                      <a:pt x="805" y="653"/>
                    </a:lnTo>
                    <a:lnTo>
                      <a:pt x="766" y="653"/>
                    </a:lnTo>
                    <a:lnTo>
                      <a:pt x="747" y="650"/>
                    </a:lnTo>
                    <a:lnTo>
                      <a:pt x="738" y="650"/>
                    </a:lnTo>
                    <a:lnTo>
                      <a:pt x="728" y="648"/>
                    </a:lnTo>
                    <a:lnTo>
                      <a:pt x="726" y="648"/>
                    </a:lnTo>
                    <a:lnTo>
                      <a:pt x="721" y="643"/>
                    </a:lnTo>
                    <a:lnTo>
                      <a:pt x="721" y="636"/>
                    </a:lnTo>
                    <a:lnTo>
                      <a:pt x="723" y="631"/>
                    </a:lnTo>
                    <a:lnTo>
                      <a:pt x="723" y="626"/>
                    </a:lnTo>
                    <a:lnTo>
                      <a:pt x="855" y="87"/>
                    </a:lnTo>
                    <a:close/>
                  </a:path>
                </a:pathLst>
              </a:custGeom>
              <a:solidFill>
                <a:srgbClr val="0D79CA"/>
              </a:solidFill>
              <a:ln w="0">
                <a:solidFill>
                  <a:srgbClr val="0D79C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/>
              </a:p>
            </p:txBody>
          </p:sp>
          <p:sp>
            <p:nvSpPr>
              <p:cNvPr id="14" name="Freeform 57">
                <a:extLst>
                  <a:ext uri="{FF2B5EF4-FFF2-40B4-BE49-F238E27FC236}">
                    <a16:creationId xmlns:a16="http://schemas.microsoft.com/office/drawing/2014/main" id="{E72D84D0-D8BC-BA4B-932C-5877582EF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7322" y="4577828"/>
                <a:ext cx="94543" cy="123145"/>
              </a:xfrm>
              <a:custGeom>
                <a:avLst/>
                <a:gdLst>
                  <a:gd name="T0" fmla="*/ 466 w 778"/>
                  <a:gd name="T1" fmla="*/ 585 h 1012"/>
                  <a:gd name="T2" fmla="*/ 490 w 778"/>
                  <a:gd name="T3" fmla="*/ 641 h 1012"/>
                  <a:gd name="T4" fmla="*/ 514 w 778"/>
                  <a:gd name="T5" fmla="*/ 699 h 1012"/>
                  <a:gd name="T6" fmla="*/ 538 w 778"/>
                  <a:gd name="T7" fmla="*/ 755 h 1012"/>
                  <a:gd name="T8" fmla="*/ 559 w 778"/>
                  <a:gd name="T9" fmla="*/ 809 h 1012"/>
                  <a:gd name="T10" fmla="*/ 581 w 778"/>
                  <a:gd name="T11" fmla="*/ 860 h 1012"/>
                  <a:gd name="T12" fmla="*/ 600 w 778"/>
                  <a:gd name="T13" fmla="*/ 903 h 1012"/>
                  <a:gd name="T14" fmla="*/ 614 w 778"/>
                  <a:gd name="T15" fmla="*/ 937 h 1012"/>
                  <a:gd name="T16" fmla="*/ 634 w 778"/>
                  <a:gd name="T17" fmla="*/ 976 h 1012"/>
                  <a:gd name="T18" fmla="*/ 653 w 778"/>
                  <a:gd name="T19" fmla="*/ 995 h 1012"/>
                  <a:gd name="T20" fmla="*/ 672 w 778"/>
                  <a:gd name="T21" fmla="*/ 1005 h 1012"/>
                  <a:gd name="T22" fmla="*/ 691 w 778"/>
                  <a:gd name="T23" fmla="*/ 1010 h 1012"/>
                  <a:gd name="T24" fmla="*/ 754 w 778"/>
                  <a:gd name="T25" fmla="*/ 1010 h 1012"/>
                  <a:gd name="T26" fmla="*/ 768 w 778"/>
                  <a:gd name="T27" fmla="*/ 1008 h 1012"/>
                  <a:gd name="T28" fmla="*/ 775 w 778"/>
                  <a:gd name="T29" fmla="*/ 1003 h 1012"/>
                  <a:gd name="T30" fmla="*/ 778 w 778"/>
                  <a:gd name="T31" fmla="*/ 993 h 1012"/>
                  <a:gd name="T32" fmla="*/ 778 w 778"/>
                  <a:gd name="T33" fmla="*/ 988 h 1012"/>
                  <a:gd name="T34" fmla="*/ 775 w 778"/>
                  <a:gd name="T35" fmla="*/ 983 h 1012"/>
                  <a:gd name="T36" fmla="*/ 771 w 778"/>
                  <a:gd name="T37" fmla="*/ 978 h 1012"/>
                  <a:gd name="T38" fmla="*/ 756 w 778"/>
                  <a:gd name="T39" fmla="*/ 959 h 1012"/>
                  <a:gd name="T40" fmla="*/ 742 w 778"/>
                  <a:gd name="T41" fmla="*/ 935 h 1012"/>
                  <a:gd name="T42" fmla="*/ 734 w 778"/>
                  <a:gd name="T43" fmla="*/ 918 h 1012"/>
                  <a:gd name="T44" fmla="*/ 389 w 778"/>
                  <a:gd name="T45" fmla="*/ 93 h 1012"/>
                  <a:gd name="T46" fmla="*/ 384 w 778"/>
                  <a:gd name="T47" fmla="*/ 81 h 1012"/>
                  <a:gd name="T48" fmla="*/ 377 w 778"/>
                  <a:gd name="T49" fmla="*/ 68 h 1012"/>
                  <a:gd name="T50" fmla="*/ 365 w 778"/>
                  <a:gd name="T51" fmla="*/ 51 h 1012"/>
                  <a:gd name="T52" fmla="*/ 348 w 778"/>
                  <a:gd name="T53" fmla="*/ 37 h 1012"/>
                  <a:gd name="T54" fmla="*/ 324 w 778"/>
                  <a:gd name="T55" fmla="*/ 22 h 1012"/>
                  <a:gd name="T56" fmla="*/ 293 w 778"/>
                  <a:gd name="T57" fmla="*/ 13 h 1012"/>
                  <a:gd name="T58" fmla="*/ 252 w 778"/>
                  <a:gd name="T59" fmla="*/ 5 h 1012"/>
                  <a:gd name="T60" fmla="*/ 199 w 778"/>
                  <a:gd name="T61" fmla="*/ 0 h 1012"/>
                  <a:gd name="T62" fmla="*/ 187 w 778"/>
                  <a:gd name="T63" fmla="*/ 0 h 1012"/>
                  <a:gd name="T64" fmla="*/ 180 w 778"/>
                  <a:gd name="T65" fmla="*/ 3 h 1012"/>
                  <a:gd name="T66" fmla="*/ 175 w 778"/>
                  <a:gd name="T67" fmla="*/ 3 h 1012"/>
                  <a:gd name="T68" fmla="*/ 170 w 778"/>
                  <a:gd name="T69" fmla="*/ 5 h 1012"/>
                  <a:gd name="T70" fmla="*/ 168 w 778"/>
                  <a:gd name="T71" fmla="*/ 10 h 1012"/>
                  <a:gd name="T72" fmla="*/ 163 w 778"/>
                  <a:gd name="T73" fmla="*/ 15 h 1012"/>
                  <a:gd name="T74" fmla="*/ 163 w 778"/>
                  <a:gd name="T75" fmla="*/ 30 h 1012"/>
                  <a:gd name="T76" fmla="*/ 173 w 778"/>
                  <a:gd name="T77" fmla="*/ 39 h 1012"/>
                  <a:gd name="T78" fmla="*/ 177 w 778"/>
                  <a:gd name="T79" fmla="*/ 39 h 1012"/>
                  <a:gd name="T80" fmla="*/ 182 w 778"/>
                  <a:gd name="T81" fmla="*/ 42 h 1012"/>
                  <a:gd name="T82" fmla="*/ 185 w 778"/>
                  <a:gd name="T83" fmla="*/ 42 h 1012"/>
                  <a:gd name="T84" fmla="*/ 199 w 778"/>
                  <a:gd name="T85" fmla="*/ 44 h 1012"/>
                  <a:gd name="T86" fmla="*/ 213 w 778"/>
                  <a:gd name="T87" fmla="*/ 49 h 1012"/>
                  <a:gd name="T88" fmla="*/ 228 w 778"/>
                  <a:gd name="T89" fmla="*/ 59 h 1012"/>
                  <a:gd name="T90" fmla="*/ 245 w 778"/>
                  <a:gd name="T91" fmla="*/ 73 h 1012"/>
                  <a:gd name="T92" fmla="*/ 259 w 778"/>
                  <a:gd name="T93" fmla="*/ 98 h 1012"/>
                  <a:gd name="T94" fmla="*/ 276 w 778"/>
                  <a:gd name="T95" fmla="*/ 131 h 1012"/>
                  <a:gd name="T96" fmla="*/ 362 w 778"/>
                  <a:gd name="T97" fmla="*/ 333 h 1012"/>
                  <a:gd name="T98" fmla="*/ 446 w 778"/>
                  <a:gd name="T99" fmla="*/ 532 h 1012"/>
                  <a:gd name="T100" fmla="*/ 26 w 778"/>
                  <a:gd name="T101" fmla="*/ 913 h 1012"/>
                  <a:gd name="T102" fmla="*/ 12 w 778"/>
                  <a:gd name="T103" fmla="*/ 927 h 1012"/>
                  <a:gd name="T104" fmla="*/ 2 w 778"/>
                  <a:gd name="T105" fmla="*/ 944 h 1012"/>
                  <a:gd name="T106" fmla="*/ 0 w 778"/>
                  <a:gd name="T107" fmla="*/ 964 h 1012"/>
                  <a:gd name="T108" fmla="*/ 5 w 778"/>
                  <a:gd name="T109" fmla="*/ 986 h 1012"/>
                  <a:gd name="T110" fmla="*/ 17 w 778"/>
                  <a:gd name="T111" fmla="*/ 1000 h 1012"/>
                  <a:gd name="T112" fmla="*/ 31 w 778"/>
                  <a:gd name="T113" fmla="*/ 1010 h 1012"/>
                  <a:gd name="T114" fmla="*/ 48 w 778"/>
                  <a:gd name="T115" fmla="*/ 1012 h 1012"/>
                  <a:gd name="T116" fmla="*/ 72 w 778"/>
                  <a:gd name="T117" fmla="*/ 1008 h 1012"/>
                  <a:gd name="T118" fmla="*/ 86 w 778"/>
                  <a:gd name="T119" fmla="*/ 998 h 1012"/>
                  <a:gd name="T120" fmla="*/ 96 w 778"/>
                  <a:gd name="T121" fmla="*/ 991 h 1012"/>
                  <a:gd name="T122" fmla="*/ 466 w 778"/>
                  <a:gd name="T123" fmla="*/ 585 h 10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8"/>
                  <a:gd name="T187" fmla="*/ 0 h 1012"/>
                  <a:gd name="T188" fmla="*/ 778 w 778"/>
                  <a:gd name="T189" fmla="*/ 1012 h 10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8" h="1012">
                    <a:moveTo>
                      <a:pt x="466" y="585"/>
                    </a:moveTo>
                    <a:lnTo>
                      <a:pt x="490" y="641"/>
                    </a:lnTo>
                    <a:lnTo>
                      <a:pt x="514" y="699"/>
                    </a:lnTo>
                    <a:lnTo>
                      <a:pt x="538" y="755"/>
                    </a:lnTo>
                    <a:lnTo>
                      <a:pt x="559" y="809"/>
                    </a:lnTo>
                    <a:lnTo>
                      <a:pt x="581" y="860"/>
                    </a:lnTo>
                    <a:lnTo>
                      <a:pt x="600" y="903"/>
                    </a:lnTo>
                    <a:lnTo>
                      <a:pt x="614" y="937"/>
                    </a:lnTo>
                    <a:lnTo>
                      <a:pt x="634" y="976"/>
                    </a:lnTo>
                    <a:lnTo>
                      <a:pt x="653" y="995"/>
                    </a:lnTo>
                    <a:lnTo>
                      <a:pt x="672" y="1005"/>
                    </a:lnTo>
                    <a:lnTo>
                      <a:pt x="691" y="1010"/>
                    </a:lnTo>
                    <a:lnTo>
                      <a:pt x="754" y="1010"/>
                    </a:lnTo>
                    <a:lnTo>
                      <a:pt x="768" y="1008"/>
                    </a:lnTo>
                    <a:lnTo>
                      <a:pt x="775" y="1003"/>
                    </a:lnTo>
                    <a:lnTo>
                      <a:pt x="778" y="993"/>
                    </a:lnTo>
                    <a:lnTo>
                      <a:pt x="778" y="988"/>
                    </a:lnTo>
                    <a:lnTo>
                      <a:pt x="775" y="983"/>
                    </a:lnTo>
                    <a:lnTo>
                      <a:pt x="771" y="978"/>
                    </a:lnTo>
                    <a:lnTo>
                      <a:pt x="756" y="959"/>
                    </a:lnTo>
                    <a:lnTo>
                      <a:pt x="742" y="935"/>
                    </a:lnTo>
                    <a:lnTo>
                      <a:pt x="734" y="918"/>
                    </a:lnTo>
                    <a:lnTo>
                      <a:pt x="389" y="93"/>
                    </a:lnTo>
                    <a:lnTo>
                      <a:pt x="384" y="81"/>
                    </a:lnTo>
                    <a:lnTo>
                      <a:pt x="377" y="68"/>
                    </a:lnTo>
                    <a:lnTo>
                      <a:pt x="365" y="51"/>
                    </a:lnTo>
                    <a:lnTo>
                      <a:pt x="348" y="37"/>
                    </a:lnTo>
                    <a:lnTo>
                      <a:pt x="324" y="22"/>
                    </a:lnTo>
                    <a:lnTo>
                      <a:pt x="293" y="13"/>
                    </a:lnTo>
                    <a:lnTo>
                      <a:pt x="252" y="5"/>
                    </a:lnTo>
                    <a:lnTo>
                      <a:pt x="199" y="0"/>
                    </a:lnTo>
                    <a:lnTo>
                      <a:pt x="187" y="0"/>
                    </a:lnTo>
                    <a:lnTo>
                      <a:pt x="180" y="3"/>
                    </a:lnTo>
                    <a:lnTo>
                      <a:pt x="175" y="3"/>
                    </a:lnTo>
                    <a:lnTo>
                      <a:pt x="170" y="5"/>
                    </a:lnTo>
                    <a:lnTo>
                      <a:pt x="168" y="10"/>
                    </a:lnTo>
                    <a:lnTo>
                      <a:pt x="163" y="15"/>
                    </a:lnTo>
                    <a:lnTo>
                      <a:pt x="163" y="30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82" y="42"/>
                    </a:lnTo>
                    <a:lnTo>
                      <a:pt x="185" y="42"/>
                    </a:lnTo>
                    <a:lnTo>
                      <a:pt x="199" y="44"/>
                    </a:lnTo>
                    <a:lnTo>
                      <a:pt x="213" y="49"/>
                    </a:lnTo>
                    <a:lnTo>
                      <a:pt x="228" y="59"/>
                    </a:lnTo>
                    <a:lnTo>
                      <a:pt x="245" y="73"/>
                    </a:lnTo>
                    <a:lnTo>
                      <a:pt x="259" y="98"/>
                    </a:lnTo>
                    <a:lnTo>
                      <a:pt x="276" y="131"/>
                    </a:lnTo>
                    <a:lnTo>
                      <a:pt x="362" y="333"/>
                    </a:lnTo>
                    <a:lnTo>
                      <a:pt x="446" y="532"/>
                    </a:lnTo>
                    <a:lnTo>
                      <a:pt x="26" y="913"/>
                    </a:lnTo>
                    <a:lnTo>
                      <a:pt x="12" y="927"/>
                    </a:lnTo>
                    <a:lnTo>
                      <a:pt x="2" y="944"/>
                    </a:lnTo>
                    <a:lnTo>
                      <a:pt x="0" y="964"/>
                    </a:lnTo>
                    <a:lnTo>
                      <a:pt x="5" y="986"/>
                    </a:lnTo>
                    <a:lnTo>
                      <a:pt x="17" y="1000"/>
                    </a:lnTo>
                    <a:lnTo>
                      <a:pt x="31" y="1010"/>
                    </a:lnTo>
                    <a:lnTo>
                      <a:pt x="48" y="1012"/>
                    </a:lnTo>
                    <a:lnTo>
                      <a:pt x="72" y="1008"/>
                    </a:lnTo>
                    <a:lnTo>
                      <a:pt x="86" y="998"/>
                    </a:lnTo>
                    <a:lnTo>
                      <a:pt x="96" y="991"/>
                    </a:lnTo>
                    <a:lnTo>
                      <a:pt x="466" y="585"/>
                    </a:lnTo>
                    <a:close/>
                  </a:path>
                </a:pathLst>
              </a:custGeom>
              <a:solidFill>
                <a:srgbClr val="C3260C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/>
              </a:p>
            </p:txBody>
          </p:sp>
          <p:sp>
            <p:nvSpPr>
              <p:cNvPr id="15" name="Freeform 58">
                <a:extLst>
                  <a:ext uri="{FF2B5EF4-FFF2-40B4-BE49-F238E27FC236}">
                    <a16:creationId xmlns:a16="http://schemas.microsoft.com/office/drawing/2014/main" id="{1BA061FC-D9D7-D04A-85DA-8297EEE6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6048" y="4631747"/>
                <a:ext cx="70360" cy="113045"/>
              </a:xfrm>
              <a:custGeom>
                <a:avLst/>
                <a:gdLst>
                  <a:gd name="T0" fmla="*/ 492 w 579"/>
                  <a:gd name="T1" fmla="*/ 325 h 929"/>
                  <a:gd name="T2" fmla="*/ 497 w 579"/>
                  <a:gd name="T3" fmla="*/ 322 h 929"/>
                  <a:gd name="T4" fmla="*/ 507 w 579"/>
                  <a:gd name="T5" fmla="*/ 310 h 929"/>
                  <a:gd name="T6" fmla="*/ 509 w 579"/>
                  <a:gd name="T7" fmla="*/ 298 h 929"/>
                  <a:gd name="T8" fmla="*/ 504 w 579"/>
                  <a:gd name="T9" fmla="*/ 286 h 929"/>
                  <a:gd name="T10" fmla="*/ 495 w 579"/>
                  <a:gd name="T11" fmla="*/ 281 h 929"/>
                  <a:gd name="T12" fmla="*/ 483 w 579"/>
                  <a:gd name="T13" fmla="*/ 279 h 929"/>
                  <a:gd name="T14" fmla="*/ 372 w 579"/>
                  <a:gd name="T15" fmla="*/ 245 h 929"/>
                  <a:gd name="T16" fmla="*/ 387 w 579"/>
                  <a:gd name="T17" fmla="*/ 165 h 929"/>
                  <a:gd name="T18" fmla="*/ 401 w 579"/>
                  <a:gd name="T19" fmla="*/ 97 h 929"/>
                  <a:gd name="T20" fmla="*/ 413 w 579"/>
                  <a:gd name="T21" fmla="*/ 58 h 929"/>
                  <a:gd name="T22" fmla="*/ 461 w 579"/>
                  <a:gd name="T23" fmla="*/ 34 h 929"/>
                  <a:gd name="T24" fmla="*/ 490 w 579"/>
                  <a:gd name="T25" fmla="*/ 38 h 929"/>
                  <a:gd name="T26" fmla="*/ 492 w 579"/>
                  <a:gd name="T27" fmla="*/ 58 h 929"/>
                  <a:gd name="T28" fmla="*/ 473 w 579"/>
                  <a:gd name="T29" fmla="*/ 87 h 929"/>
                  <a:gd name="T30" fmla="*/ 471 w 579"/>
                  <a:gd name="T31" fmla="*/ 104 h 929"/>
                  <a:gd name="T32" fmla="*/ 492 w 579"/>
                  <a:gd name="T33" fmla="*/ 140 h 929"/>
                  <a:gd name="T34" fmla="*/ 533 w 579"/>
                  <a:gd name="T35" fmla="*/ 143 h 929"/>
                  <a:gd name="T36" fmla="*/ 564 w 579"/>
                  <a:gd name="T37" fmla="*/ 121 h 929"/>
                  <a:gd name="T38" fmla="*/ 579 w 579"/>
                  <a:gd name="T39" fmla="*/ 77 h 929"/>
                  <a:gd name="T40" fmla="*/ 559 w 579"/>
                  <a:gd name="T41" fmla="*/ 31 h 929"/>
                  <a:gd name="T42" fmla="*/ 514 w 579"/>
                  <a:gd name="T43" fmla="*/ 7 h 929"/>
                  <a:gd name="T44" fmla="*/ 463 w 579"/>
                  <a:gd name="T45" fmla="*/ 0 h 929"/>
                  <a:gd name="T46" fmla="*/ 391 w 579"/>
                  <a:gd name="T47" fmla="*/ 17 h 929"/>
                  <a:gd name="T48" fmla="*/ 346 w 579"/>
                  <a:gd name="T49" fmla="*/ 55 h 929"/>
                  <a:gd name="T50" fmla="*/ 317 w 579"/>
                  <a:gd name="T51" fmla="*/ 104 h 929"/>
                  <a:gd name="T52" fmla="*/ 303 w 579"/>
                  <a:gd name="T53" fmla="*/ 150 h 929"/>
                  <a:gd name="T54" fmla="*/ 298 w 579"/>
                  <a:gd name="T55" fmla="*/ 182 h 929"/>
                  <a:gd name="T56" fmla="*/ 293 w 579"/>
                  <a:gd name="T57" fmla="*/ 199 h 929"/>
                  <a:gd name="T58" fmla="*/ 288 w 579"/>
                  <a:gd name="T59" fmla="*/ 223 h 929"/>
                  <a:gd name="T60" fmla="*/ 279 w 579"/>
                  <a:gd name="T61" fmla="*/ 279 h 929"/>
                  <a:gd name="T62" fmla="*/ 158 w 579"/>
                  <a:gd name="T63" fmla="*/ 286 h 929"/>
                  <a:gd name="T64" fmla="*/ 154 w 579"/>
                  <a:gd name="T65" fmla="*/ 298 h 929"/>
                  <a:gd name="T66" fmla="*/ 151 w 579"/>
                  <a:gd name="T67" fmla="*/ 315 h 929"/>
                  <a:gd name="T68" fmla="*/ 163 w 579"/>
                  <a:gd name="T69" fmla="*/ 325 h 929"/>
                  <a:gd name="T70" fmla="*/ 264 w 579"/>
                  <a:gd name="T71" fmla="*/ 364 h 929"/>
                  <a:gd name="T72" fmla="*/ 247 w 579"/>
                  <a:gd name="T73" fmla="*/ 473 h 929"/>
                  <a:gd name="T74" fmla="*/ 226 w 579"/>
                  <a:gd name="T75" fmla="*/ 601 h 929"/>
                  <a:gd name="T76" fmla="*/ 202 w 579"/>
                  <a:gd name="T77" fmla="*/ 725 h 929"/>
                  <a:gd name="T78" fmla="*/ 182 w 579"/>
                  <a:gd name="T79" fmla="*/ 817 h 929"/>
                  <a:gd name="T80" fmla="*/ 166 w 579"/>
                  <a:gd name="T81" fmla="*/ 856 h 929"/>
                  <a:gd name="T82" fmla="*/ 134 w 579"/>
                  <a:gd name="T83" fmla="*/ 890 h 929"/>
                  <a:gd name="T84" fmla="*/ 101 w 579"/>
                  <a:gd name="T85" fmla="*/ 895 h 929"/>
                  <a:gd name="T86" fmla="*/ 65 w 579"/>
                  <a:gd name="T87" fmla="*/ 885 h 929"/>
                  <a:gd name="T88" fmla="*/ 101 w 579"/>
                  <a:gd name="T89" fmla="*/ 849 h 929"/>
                  <a:gd name="T90" fmla="*/ 101 w 579"/>
                  <a:gd name="T91" fmla="*/ 803 h 929"/>
                  <a:gd name="T92" fmla="*/ 62 w 579"/>
                  <a:gd name="T93" fmla="*/ 784 h 929"/>
                  <a:gd name="T94" fmla="*/ 29 w 579"/>
                  <a:gd name="T95" fmla="*/ 796 h 929"/>
                  <a:gd name="T96" fmla="*/ 2 w 579"/>
                  <a:gd name="T97" fmla="*/ 827 h 929"/>
                  <a:gd name="T98" fmla="*/ 5 w 579"/>
                  <a:gd name="T99" fmla="*/ 876 h 929"/>
                  <a:gd name="T100" fmla="*/ 31 w 579"/>
                  <a:gd name="T101" fmla="*/ 910 h 929"/>
                  <a:gd name="T102" fmla="*/ 94 w 579"/>
                  <a:gd name="T103" fmla="*/ 929 h 929"/>
                  <a:gd name="T104" fmla="*/ 144 w 579"/>
                  <a:gd name="T105" fmla="*/ 924 h 929"/>
                  <a:gd name="T106" fmla="*/ 199 w 579"/>
                  <a:gd name="T107" fmla="*/ 893 h 929"/>
                  <a:gd name="T108" fmla="*/ 238 w 579"/>
                  <a:gd name="T109" fmla="*/ 851 h 929"/>
                  <a:gd name="T110" fmla="*/ 269 w 579"/>
                  <a:gd name="T111" fmla="*/ 788 h 929"/>
                  <a:gd name="T112" fmla="*/ 291 w 579"/>
                  <a:gd name="T113" fmla="*/ 716 h 929"/>
                  <a:gd name="T114" fmla="*/ 303 w 579"/>
                  <a:gd name="T115" fmla="*/ 655 h 9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79"/>
                  <a:gd name="T175" fmla="*/ 0 h 929"/>
                  <a:gd name="T176" fmla="*/ 579 w 579"/>
                  <a:gd name="T177" fmla="*/ 929 h 9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79" h="929">
                    <a:moveTo>
                      <a:pt x="360" y="325"/>
                    </a:moveTo>
                    <a:lnTo>
                      <a:pt x="492" y="325"/>
                    </a:lnTo>
                    <a:lnTo>
                      <a:pt x="495" y="322"/>
                    </a:lnTo>
                    <a:lnTo>
                      <a:pt x="497" y="322"/>
                    </a:lnTo>
                    <a:lnTo>
                      <a:pt x="504" y="315"/>
                    </a:lnTo>
                    <a:lnTo>
                      <a:pt x="507" y="310"/>
                    </a:lnTo>
                    <a:lnTo>
                      <a:pt x="507" y="303"/>
                    </a:lnTo>
                    <a:lnTo>
                      <a:pt x="509" y="298"/>
                    </a:lnTo>
                    <a:lnTo>
                      <a:pt x="507" y="291"/>
                    </a:lnTo>
                    <a:lnTo>
                      <a:pt x="504" y="286"/>
                    </a:lnTo>
                    <a:lnTo>
                      <a:pt x="502" y="284"/>
                    </a:lnTo>
                    <a:lnTo>
                      <a:pt x="495" y="281"/>
                    </a:lnTo>
                    <a:lnTo>
                      <a:pt x="490" y="281"/>
                    </a:lnTo>
                    <a:lnTo>
                      <a:pt x="483" y="279"/>
                    </a:lnTo>
                    <a:lnTo>
                      <a:pt x="367" y="279"/>
                    </a:lnTo>
                    <a:lnTo>
                      <a:pt x="372" y="245"/>
                    </a:lnTo>
                    <a:lnTo>
                      <a:pt x="379" y="206"/>
                    </a:lnTo>
                    <a:lnTo>
                      <a:pt x="387" y="165"/>
                    </a:lnTo>
                    <a:lnTo>
                      <a:pt x="394" y="128"/>
                    </a:lnTo>
                    <a:lnTo>
                      <a:pt x="401" y="97"/>
                    </a:lnTo>
                    <a:lnTo>
                      <a:pt x="406" y="72"/>
                    </a:lnTo>
                    <a:lnTo>
                      <a:pt x="413" y="58"/>
                    </a:lnTo>
                    <a:lnTo>
                      <a:pt x="437" y="41"/>
                    </a:lnTo>
                    <a:lnTo>
                      <a:pt x="461" y="34"/>
                    </a:lnTo>
                    <a:lnTo>
                      <a:pt x="473" y="34"/>
                    </a:lnTo>
                    <a:lnTo>
                      <a:pt x="490" y="38"/>
                    </a:lnTo>
                    <a:lnTo>
                      <a:pt x="511" y="46"/>
                    </a:lnTo>
                    <a:lnTo>
                      <a:pt x="492" y="58"/>
                    </a:lnTo>
                    <a:lnTo>
                      <a:pt x="480" y="72"/>
                    </a:lnTo>
                    <a:lnTo>
                      <a:pt x="473" y="87"/>
                    </a:lnTo>
                    <a:lnTo>
                      <a:pt x="471" y="97"/>
                    </a:lnTo>
                    <a:lnTo>
                      <a:pt x="471" y="104"/>
                    </a:lnTo>
                    <a:lnTo>
                      <a:pt x="475" y="126"/>
                    </a:lnTo>
                    <a:lnTo>
                      <a:pt x="492" y="140"/>
                    </a:lnTo>
                    <a:lnTo>
                      <a:pt x="516" y="145"/>
                    </a:lnTo>
                    <a:lnTo>
                      <a:pt x="533" y="143"/>
                    </a:lnTo>
                    <a:lnTo>
                      <a:pt x="550" y="136"/>
                    </a:lnTo>
                    <a:lnTo>
                      <a:pt x="564" y="121"/>
                    </a:lnTo>
                    <a:lnTo>
                      <a:pt x="574" y="102"/>
                    </a:lnTo>
                    <a:lnTo>
                      <a:pt x="579" y="77"/>
                    </a:lnTo>
                    <a:lnTo>
                      <a:pt x="574" y="51"/>
                    </a:lnTo>
                    <a:lnTo>
                      <a:pt x="559" y="31"/>
                    </a:lnTo>
                    <a:lnTo>
                      <a:pt x="538" y="17"/>
                    </a:lnTo>
                    <a:lnTo>
                      <a:pt x="514" y="7"/>
                    </a:lnTo>
                    <a:lnTo>
                      <a:pt x="487" y="2"/>
                    </a:lnTo>
                    <a:lnTo>
                      <a:pt x="463" y="0"/>
                    </a:lnTo>
                    <a:lnTo>
                      <a:pt x="425" y="5"/>
                    </a:lnTo>
                    <a:lnTo>
                      <a:pt x="391" y="17"/>
                    </a:lnTo>
                    <a:lnTo>
                      <a:pt x="365" y="34"/>
                    </a:lnTo>
                    <a:lnTo>
                      <a:pt x="346" y="55"/>
                    </a:lnTo>
                    <a:lnTo>
                      <a:pt x="329" y="80"/>
                    </a:lnTo>
                    <a:lnTo>
                      <a:pt x="317" y="104"/>
                    </a:lnTo>
                    <a:lnTo>
                      <a:pt x="310" y="128"/>
                    </a:lnTo>
                    <a:lnTo>
                      <a:pt x="303" y="150"/>
                    </a:lnTo>
                    <a:lnTo>
                      <a:pt x="300" y="167"/>
                    </a:lnTo>
                    <a:lnTo>
                      <a:pt x="298" y="182"/>
                    </a:lnTo>
                    <a:lnTo>
                      <a:pt x="295" y="191"/>
                    </a:lnTo>
                    <a:lnTo>
                      <a:pt x="293" y="199"/>
                    </a:lnTo>
                    <a:lnTo>
                      <a:pt x="291" y="208"/>
                    </a:lnTo>
                    <a:lnTo>
                      <a:pt x="288" y="223"/>
                    </a:lnTo>
                    <a:lnTo>
                      <a:pt x="286" y="245"/>
                    </a:lnTo>
                    <a:lnTo>
                      <a:pt x="279" y="279"/>
                    </a:lnTo>
                    <a:lnTo>
                      <a:pt x="173" y="279"/>
                    </a:lnTo>
                    <a:lnTo>
                      <a:pt x="158" y="286"/>
                    </a:lnTo>
                    <a:lnTo>
                      <a:pt x="154" y="291"/>
                    </a:lnTo>
                    <a:lnTo>
                      <a:pt x="154" y="298"/>
                    </a:lnTo>
                    <a:lnTo>
                      <a:pt x="151" y="308"/>
                    </a:lnTo>
                    <a:lnTo>
                      <a:pt x="151" y="315"/>
                    </a:lnTo>
                    <a:lnTo>
                      <a:pt x="158" y="322"/>
                    </a:lnTo>
                    <a:lnTo>
                      <a:pt x="163" y="325"/>
                    </a:lnTo>
                    <a:lnTo>
                      <a:pt x="271" y="325"/>
                    </a:lnTo>
                    <a:lnTo>
                      <a:pt x="264" y="364"/>
                    </a:lnTo>
                    <a:lnTo>
                      <a:pt x="257" y="415"/>
                    </a:lnTo>
                    <a:lnTo>
                      <a:pt x="247" y="473"/>
                    </a:lnTo>
                    <a:lnTo>
                      <a:pt x="235" y="536"/>
                    </a:lnTo>
                    <a:lnTo>
                      <a:pt x="226" y="601"/>
                    </a:lnTo>
                    <a:lnTo>
                      <a:pt x="214" y="665"/>
                    </a:lnTo>
                    <a:lnTo>
                      <a:pt x="202" y="725"/>
                    </a:lnTo>
                    <a:lnTo>
                      <a:pt x="192" y="776"/>
                    </a:lnTo>
                    <a:lnTo>
                      <a:pt x="182" y="817"/>
                    </a:lnTo>
                    <a:lnTo>
                      <a:pt x="178" y="834"/>
                    </a:lnTo>
                    <a:lnTo>
                      <a:pt x="166" y="856"/>
                    </a:lnTo>
                    <a:lnTo>
                      <a:pt x="151" y="876"/>
                    </a:lnTo>
                    <a:lnTo>
                      <a:pt x="134" y="890"/>
                    </a:lnTo>
                    <a:lnTo>
                      <a:pt x="113" y="895"/>
                    </a:lnTo>
                    <a:lnTo>
                      <a:pt x="101" y="895"/>
                    </a:lnTo>
                    <a:lnTo>
                      <a:pt x="84" y="893"/>
                    </a:lnTo>
                    <a:lnTo>
                      <a:pt x="65" y="885"/>
                    </a:lnTo>
                    <a:lnTo>
                      <a:pt x="89" y="868"/>
                    </a:lnTo>
                    <a:lnTo>
                      <a:pt x="101" y="849"/>
                    </a:lnTo>
                    <a:lnTo>
                      <a:pt x="106" y="825"/>
                    </a:lnTo>
                    <a:lnTo>
                      <a:pt x="101" y="803"/>
                    </a:lnTo>
                    <a:lnTo>
                      <a:pt x="84" y="788"/>
                    </a:lnTo>
                    <a:lnTo>
                      <a:pt x="62" y="784"/>
                    </a:lnTo>
                    <a:lnTo>
                      <a:pt x="46" y="786"/>
                    </a:lnTo>
                    <a:lnTo>
                      <a:pt x="29" y="796"/>
                    </a:lnTo>
                    <a:lnTo>
                      <a:pt x="14" y="808"/>
                    </a:lnTo>
                    <a:lnTo>
                      <a:pt x="2" y="827"/>
                    </a:lnTo>
                    <a:lnTo>
                      <a:pt x="0" y="851"/>
                    </a:lnTo>
                    <a:lnTo>
                      <a:pt x="5" y="876"/>
                    </a:lnTo>
                    <a:lnTo>
                      <a:pt x="14" y="895"/>
                    </a:lnTo>
                    <a:lnTo>
                      <a:pt x="31" y="910"/>
                    </a:lnTo>
                    <a:lnTo>
                      <a:pt x="50" y="919"/>
                    </a:lnTo>
                    <a:lnTo>
                      <a:pt x="94" y="929"/>
                    </a:lnTo>
                    <a:lnTo>
                      <a:pt x="110" y="929"/>
                    </a:lnTo>
                    <a:lnTo>
                      <a:pt x="144" y="924"/>
                    </a:lnTo>
                    <a:lnTo>
                      <a:pt x="175" y="912"/>
                    </a:lnTo>
                    <a:lnTo>
                      <a:pt x="199" y="893"/>
                    </a:lnTo>
                    <a:lnTo>
                      <a:pt x="221" y="871"/>
                    </a:lnTo>
                    <a:lnTo>
                      <a:pt x="238" y="851"/>
                    </a:lnTo>
                    <a:lnTo>
                      <a:pt x="255" y="822"/>
                    </a:lnTo>
                    <a:lnTo>
                      <a:pt x="269" y="788"/>
                    </a:lnTo>
                    <a:lnTo>
                      <a:pt x="281" y="752"/>
                    </a:lnTo>
                    <a:lnTo>
                      <a:pt x="291" y="716"/>
                    </a:lnTo>
                    <a:lnTo>
                      <a:pt x="295" y="684"/>
                    </a:lnTo>
                    <a:lnTo>
                      <a:pt x="303" y="655"/>
                    </a:lnTo>
                    <a:lnTo>
                      <a:pt x="360" y="325"/>
                    </a:lnTo>
                    <a:close/>
                  </a:path>
                </a:pathLst>
              </a:custGeom>
              <a:solidFill>
                <a:srgbClr val="C3260C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351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A7675D-2830-A14A-8661-5DF14107562C}"/>
                </a:ext>
              </a:extLst>
            </p:cNvPr>
            <p:cNvSpPr txBox="1"/>
            <p:nvPr/>
          </p:nvSpPr>
          <p:spPr>
            <a:xfrm rot="16200000">
              <a:off x="-1414249" y="3389387"/>
              <a:ext cx="44982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SHG Conversion Efficiency </a:t>
              </a:r>
              <a:br>
                <a:rPr lang="en-US" sz="2400" dirty="0">
                  <a:solidFill>
                    <a:srgbClr val="000000"/>
                  </a:solidFill>
                </a:rPr>
              </a:br>
              <a:r>
                <a:rPr lang="en-US" sz="2400" dirty="0">
                  <a:solidFill>
                    <a:srgbClr val="000000"/>
                  </a:solidFill>
                </a:rPr>
                <a:t>(</a:t>
              </a:r>
              <a:r>
                <a:rPr lang="en-US" sz="2400" dirty="0">
                  <a:solidFill>
                    <a:srgbClr val="000000"/>
                  </a:solidFill>
                  <a:sym typeface="Symbol"/>
                </a:rPr>
                <a:t> 10</a:t>
              </a:r>
              <a:r>
                <a:rPr lang="en-US" sz="2400" baseline="30000" dirty="0">
                  <a:solidFill>
                    <a:srgbClr val="000000"/>
                  </a:solidFill>
                  <a:sym typeface="Symbol"/>
                </a:rPr>
                <a:t>-4</a:t>
              </a:r>
              <a:r>
                <a:rPr lang="en-US" sz="2400" dirty="0">
                  <a:solidFill>
                    <a:srgbClr val="000000"/>
                  </a:solidFill>
                  <a:sym typeface="Symbol"/>
                </a:rPr>
                <a:t> W </a:t>
              </a:r>
              <a:r>
                <a:rPr lang="en-US" sz="2400" baseline="30000" dirty="0">
                  <a:solidFill>
                    <a:srgbClr val="000000"/>
                  </a:solidFill>
                  <a:sym typeface="Symbol"/>
                </a:rPr>
                <a:t>-1</a:t>
              </a:r>
              <a:r>
                <a:rPr lang="en-US" sz="240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13F398-547A-9048-B0A4-8B9D62025608}"/>
              </a:ext>
            </a:extLst>
          </p:cNvPr>
          <p:cNvGrpSpPr/>
          <p:nvPr/>
        </p:nvGrpSpPr>
        <p:grpSpPr>
          <a:xfrm>
            <a:off x="601391" y="664498"/>
            <a:ext cx="4989699" cy="3326008"/>
            <a:chOff x="1174577" y="1314652"/>
            <a:chExt cx="4989699" cy="33260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193519-2AA0-DA40-A446-F366AA99B58C}"/>
                </a:ext>
              </a:extLst>
            </p:cNvPr>
            <p:cNvSpPr/>
            <p:nvPr/>
          </p:nvSpPr>
          <p:spPr>
            <a:xfrm>
              <a:off x="1174577" y="1314652"/>
              <a:ext cx="4989699" cy="3326008"/>
            </a:xfrm>
            <a:prstGeom prst="rect">
              <a:avLst/>
            </a:prstGeom>
            <a:solidFill>
              <a:srgbClr val="FFFFFF"/>
            </a:solidFill>
            <a:effectLst/>
            <a:scene3d>
              <a:camera prst="orthographicFront">
                <a:rot lat="0" lon="0" rev="0"/>
              </a:camera>
              <a:lightRig rig="balanced" dir="tr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grpSp>
          <p:nvGrpSpPr>
            <p:cNvPr id="21" name="Group 69">
              <a:extLst>
                <a:ext uri="{FF2B5EF4-FFF2-40B4-BE49-F238E27FC236}">
                  <a16:creationId xmlns:a16="http://schemas.microsoft.com/office/drawing/2014/main" id="{E4A7A481-4754-5A48-B680-7E4BFC3C6C3A}"/>
                </a:ext>
              </a:extLst>
            </p:cNvPr>
            <p:cNvGrpSpPr/>
            <p:nvPr/>
          </p:nvGrpSpPr>
          <p:grpSpPr>
            <a:xfrm>
              <a:off x="1325105" y="1571435"/>
              <a:ext cx="4825495" cy="2901662"/>
              <a:chOff x="2062812" y="3188699"/>
              <a:chExt cx="6241940" cy="3902660"/>
            </a:xfrm>
            <a:solidFill>
              <a:schemeClr val="bg1"/>
            </a:solidFill>
          </p:grpSpPr>
          <p:pic>
            <p:nvPicPr>
              <p:cNvPr id="23" name="Picture 40">
                <a:extLst>
                  <a:ext uri="{FF2B5EF4-FFF2-40B4-BE49-F238E27FC236}">
                    <a16:creationId xmlns:a16="http://schemas.microsoft.com/office/drawing/2014/main" id="{2B2DCF00-12D5-CD4E-BBAE-13AB9593D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555" y="3590817"/>
                <a:ext cx="5791197" cy="31241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F55B6D-16E4-5A45-9EA7-A098D1C178AC}"/>
                  </a:ext>
                </a:extLst>
              </p:cNvPr>
              <p:cNvSpPr txBox="1"/>
              <p:nvPr/>
            </p:nvSpPr>
            <p:spPr>
              <a:xfrm>
                <a:off x="3012950" y="6687584"/>
                <a:ext cx="3733799" cy="403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1" dirty="0">
                    <a:solidFill>
                      <a:srgbClr val="000000"/>
                    </a:solidFill>
                  </a:rPr>
                  <a:t>Pump wavelength (nm)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DAE46F-AD4B-5348-BA90-47847B821EFF}"/>
                  </a:ext>
                </a:extLst>
              </p:cNvPr>
              <p:cNvSpPr txBox="1"/>
              <p:nvPr/>
            </p:nvSpPr>
            <p:spPr>
              <a:xfrm rot="16200000">
                <a:off x="394972" y="4856539"/>
                <a:ext cx="3733800" cy="3981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Signal/Idler wavelength (nm)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C95929-31FC-5E4C-9425-5BE96E57C24D}"/>
                </a:ext>
              </a:extLst>
            </p:cNvPr>
            <p:cNvSpPr txBox="1"/>
            <p:nvPr/>
          </p:nvSpPr>
          <p:spPr>
            <a:xfrm>
              <a:off x="2187304" y="1452191"/>
              <a:ext cx="2886512" cy="3002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1" dirty="0">
                  <a:solidFill>
                    <a:srgbClr val="000000"/>
                  </a:solidFill>
                </a:rPr>
                <a:t>Type II SPDC Tuning Curve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337C9E-1BDD-6C4B-88D2-2D2B763845C0}"/>
              </a:ext>
            </a:extLst>
          </p:cNvPr>
          <p:cNvCxnSpPr/>
          <p:nvPr/>
        </p:nvCxnSpPr>
        <p:spPr>
          <a:xfrm>
            <a:off x="1737306" y="1330540"/>
            <a:ext cx="0" cy="2040959"/>
          </a:xfrm>
          <a:prstGeom prst="line">
            <a:avLst/>
          </a:prstGeom>
          <a:ln w="57150" cmpd="sng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779827-463E-184E-9222-8F95E1C254F5}"/>
              </a:ext>
            </a:extLst>
          </p:cNvPr>
          <p:cNvGrpSpPr/>
          <p:nvPr/>
        </p:nvGrpSpPr>
        <p:grpSpPr>
          <a:xfrm>
            <a:off x="6117002" y="2667122"/>
            <a:ext cx="579005" cy="1867416"/>
            <a:chOff x="5598868" y="3786795"/>
            <a:chExt cx="579004" cy="186741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C61DEAD-6DCE-394C-8C52-FD56F2E41990}"/>
                </a:ext>
              </a:extLst>
            </p:cNvPr>
            <p:cNvCxnSpPr/>
            <p:nvPr/>
          </p:nvCxnSpPr>
          <p:spPr>
            <a:xfrm flipH="1">
              <a:off x="5924163" y="4151923"/>
              <a:ext cx="5760" cy="1502288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301ACF-715B-0B4E-AD78-930D327772A8}"/>
                </a:ext>
              </a:extLst>
            </p:cNvPr>
            <p:cNvSpPr txBox="1"/>
            <p:nvPr/>
          </p:nvSpPr>
          <p:spPr>
            <a:xfrm>
              <a:off x="5598868" y="3786795"/>
              <a:ext cx="579004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/>
                <a:t>pump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D8CAFE4-6102-0540-BE6A-83CC44F8B51A}"/>
              </a:ext>
            </a:extLst>
          </p:cNvPr>
          <p:cNvSpPr txBox="1"/>
          <p:nvPr/>
        </p:nvSpPr>
        <p:spPr>
          <a:xfrm>
            <a:off x="6245179" y="1401940"/>
            <a:ext cx="140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Type II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10B5FE-7DCF-0E4C-B7A7-12E7DBA195EC}"/>
              </a:ext>
            </a:extLst>
          </p:cNvPr>
          <p:cNvGrpSpPr/>
          <p:nvPr/>
        </p:nvGrpSpPr>
        <p:grpSpPr>
          <a:xfrm>
            <a:off x="6116592" y="2152728"/>
            <a:ext cx="1664487" cy="251112"/>
            <a:chOff x="6004177" y="3793769"/>
            <a:chExt cx="1664486" cy="251112"/>
          </a:xfrm>
        </p:grpSpPr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630D78FE-862C-314E-AACA-2548D7BDF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177" y="3793769"/>
              <a:ext cx="227797" cy="230629"/>
            </a:xfrm>
            <a:custGeom>
              <a:avLst/>
              <a:gdLst/>
              <a:ahLst/>
              <a:cxnLst>
                <a:cxn ang="0">
                  <a:pos x="1195" y="184"/>
                </a:cxn>
                <a:cxn ang="0">
                  <a:pos x="1271" y="106"/>
                </a:cxn>
                <a:cxn ang="0">
                  <a:pos x="1344" y="74"/>
                </a:cxn>
                <a:cxn ang="0">
                  <a:pos x="1411" y="67"/>
                </a:cxn>
                <a:cxn ang="0">
                  <a:pos x="1424" y="60"/>
                </a:cxn>
                <a:cxn ang="0">
                  <a:pos x="1434" y="46"/>
                </a:cxn>
                <a:cxn ang="0">
                  <a:pos x="1437" y="32"/>
                </a:cxn>
                <a:cxn ang="0">
                  <a:pos x="1437" y="28"/>
                </a:cxn>
                <a:cxn ang="0">
                  <a:pos x="1434" y="10"/>
                </a:cxn>
                <a:cxn ang="0">
                  <a:pos x="1420" y="0"/>
                </a:cxn>
                <a:cxn ang="0">
                  <a:pos x="1328" y="3"/>
                </a:cxn>
                <a:cxn ang="0">
                  <a:pos x="1146" y="3"/>
                </a:cxn>
                <a:cxn ang="0">
                  <a:pos x="1040" y="0"/>
                </a:cxn>
                <a:cxn ang="0">
                  <a:pos x="1030" y="3"/>
                </a:cxn>
                <a:cxn ang="0">
                  <a:pos x="1017" y="10"/>
                </a:cxn>
                <a:cxn ang="0">
                  <a:pos x="1010" y="28"/>
                </a:cxn>
                <a:cxn ang="0">
                  <a:pos x="1010" y="53"/>
                </a:cxn>
                <a:cxn ang="0">
                  <a:pos x="1020" y="63"/>
                </a:cxn>
                <a:cxn ang="0">
                  <a:pos x="1033" y="67"/>
                </a:cxn>
                <a:cxn ang="0">
                  <a:pos x="1076" y="74"/>
                </a:cxn>
                <a:cxn ang="0">
                  <a:pos x="1126" y="109"/>
                </a:cxn>
                <a:cxn ang="0">
                  <a:pos x="1129" y="159"/>
                </a:cxn>
                <a:cxn ang="0">
                  <a:pos x="1113" y="202"/>
                </a:cxn>
                <a:cxn ang="0">
                  <a:pos x="1103" y="219"/>
                </a:cxn>
                <a:cxn ang="0">
                  <a:pos x="348" y="131"/>
                </a:cxn>
                <a:cxn ang="0">
                  <a:pos x="368" y="92"/>
                </a:cxn>
                <a:cxn ang="0">
                  <a:pos x="434" y="71"/>
                </a:cxn>
                <a:cxn ang="0">
                  <a:pos x="497" y="67"/>
                </a:cxn>
                <a:cxn ang="0">
                  <a:pos x="513" y="63"/>
                </a:cxn>
                <a:cxn ang="0">
                  <a:pos x="526" y="56"/>
                </a:cxn>
                <a:cxn ang="0">
                  <a:pos x="533" y="39"/>
                </a:cxn>
                <a:cxn ang="0">
                  <a:pos x="533" y="17"/>
                </a:cxn>
                <a:cxn ang="0">
                  <a:pos x="526" y="3"/>
                </a:cxn>
                <a:cxn ang="0">
                  <a:pos x="513" y="0"/>
                </a:cxn>
                <a:cxn ang="0">
                  <a:pos x="384" y="3"/>
                </a:cxn>
                <a:cxn ang="0">
                  <a:pos x="146" y="3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3" y="7"/>
                </a:cxn>
                <a:cxn ang="0">
                  <a:pos x="3" y="17"/>
                </a:cxn>
                <a:cxn ang="0">
                  <a:pos x="0" y="42"/>
                </a:cxn>
                <a:cxn ang="0">
                  <a:pos x="3" y="56"/>
                </a:cxn>
                <a:cxn ang="0">
                  <a:pos x="17" y="67"/>
                </a:cxn>
                <a:cxn ang="0">
                  <a:pos x="36" y="67"/>
                </a:cxn>
                <a:cxn ang="0">
                  <a:pos x="96" y="71"/>
                </a:cxn>
                <a:cxn ang="0">
                  <a:pos x="149" y="85"/>
                </a:cxn>
                <a:cxn ang="0">
                  <a:pos x="169" y="117"/>
                </a:cxn>
                <a:cxn ang="0">
                  <a:pos x="331" y="1470"/>
                </a:cxn>
                <a:cxn ang="0">
                  <a:pos x="338" y="1502"/>
                </a:cxn>
                <a:cxn ang="0">
                  <a:pos x="351" y="1520"/>
                </a:cxn>
                <a:cxn ang="0">
                  <a:pos x="371" y="1520"/>
                </a:cxn>
                <a:cxn ang="0">
                  <a:pos x="414" y="1506"/>
                </a:cxn>
                <a:cxn ang="0">
                  <a:pos x="1152" y="248"/>
                </a:cxn>
              </a:cxnLst>
              <a:rect l="0" t="0" r="r" b="b"/>
              <a:pathLst>
                <a:path w="1437" h="1520">
                  <a:moveTo>
                    <a:pt x="1152" y="248"/>
                  </a:moveTo>
                  <a:lnTo>
                    <a:pt x="1195" y="184"/>
                  </a:lnTo>
                  <a:lnTo>
                    <a:pt x="1235" y="138"/>
                  </a:lnTo>
                  <a:lnTo>
                    <a:pt x="1271" y="106"/>
                  </a:lnTo>
                  <a:lnTo>
                    <a:pt x="1308" y="88"/>
                  </a:lnTo>
                  <a:lnTo>
                    <a:pt x="1344" y="74"/>
                  </a:lnTo>
                  <a:lnTo>
                    <a:pt x="1377" y="71"/>
                  </a:lnTo>
                  <a:lnTo>
                    <a:pt x="1411" y="67"/>
                  </a:lnTo>
                  <a:lnTo>
                    <a:pt x="1417" y="63"/>
                  </a:lnTo>
                  <a:lnTo>
                    <a:pt x="1424" y="60"/>
                  </a:lnTo>
                  <a:lnTo>
                    <a:pt x="1430" y="53"/>
                  </a:lnTo>
                  <a:lnTo>
                    <a:pt x="1434" y="46"/>
                  </a:lnTo>
                  <a:lnTo>
                    <a:pt x="1434" y="39"/>
                  </a:lnTo>
                  <a:lnTo>
                    <a:pt x="1437" y="32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37" y="17"/>
                  </a:lnTo>
                  <a:lnTo>
                    <a:pt x="1434" y="10"/>
                  </a:lnTo>
                  <a:lnTo>
                    <a:pt x="1427" y="3"/>
                  </a:lnTo>
                  <a:lnTo>
                    <a:pt x="1420" y="0"/>
                  </a:lnTo>
                  <a:lnTo>
                    <a:pt x="1411" y="0"/>
                  </a:lnTo>
                  <a:lnTo>
                    <a:pt x="1328" y="3"/>
                  </a:lnTo>
                  <a:lnTo>
                    <a:pt x="1245" y="7"/>
                  </a:lnTo>
                  <a:lnTo>
                    <a:pt x="1146" y="3"/>
                  </a:lnTo>
                  <a:lnTo>
                    <a:pt x="1046" y="0"/>
                  </a:lnTo>
                  <a:lnTo>
                    <a:pt x="1040" y="0"/>
                  </a:lnTo>
                  <a:lnTo>
                    <a:pt x="1033" y="0"/>
                  </a:lnTo>
                  <a:lnTo>
                    <a:pt x="1030" y="3"/>
                  </a:lnTo>
                  <a:lnTo>
                    <a:pt x="1023" y="7"/>
                  </a:lnTo>
                  <a:lnTo>
                    <a:pt x="1017" y="10"/>
                  </a:lnTo>
                  <a:lnTo>
                    <a:pt x="1013" y="17"/>
                  </a:lnTo>
                  <a:lnTo>
                    <a:pt x="1010" y="28"/>
                  </a:lnTo>
                  <a:lnTo>
                    <a:pt x="1007" y="42"/>
                  </a:lnTo>
                  <a:lnTo>
                    <a:pt x="1010" y="53"/>
                  </a:lnTo>
                  <a:lnTo>
                    <a:pt x="1013" y="60"/>
                  </a:lnTo>
                  <a:lnTo>
                    <a:pt x="1020" y="63"/>
                  </a:lnTo>
                  <a:lnTo>
                    <a:pt x="1026" y="67"/>
                  </a:lnTo>
                  <a:lnTo>
                    <a:pt x="1033" y="67"/>
                  </a:lnTo>
                  <a:lnTo>
                    <a:pt x="1040" y="67"/>
                  </a:lnTo>
                  <a:lnTo>
                    <a:pt x="1076" y="74"/>
                  </a:lnTo>
                  <a:lnTo>
                    <a:pt x="1106" y="88"/>
                  </a:lnTo>
                  <a:lnTo>
                    <a:pt x="1126" y="109"/>
                  </a:lnTo>
                  <a:lnTo>
                    <a:pt x="1132" y="138"/>
                  </a:lnTo>
                  <a:lnTo>
                    <a:pt x="1129" y="159"/>
                  </a:lnTo>
                  <a:lnTo>
                    <a:pt x="1122" y="180"/>
                  </a:lnTo>
                  <a:lnTo>
                    <a:pt x="1113" y="202"/>
                  </a:lnTo>
                  <a:lnTo>
                    <a:pt x="1106" y="216"/>
                  </a:lnTo>
                  <a:lnTo>
                    <a:pt x="1103" y="219"/>
                  </a:lnTo>
                  <a:lnTo>
                    <a:pt x="483" y="1272"/>
                  </a:lnTo>
                  <a:lnTo>
                    <a:pt x="348" y="131"/>
                  </a:lnTo>
                  <a:lnTo>
                    <a:pt x="351" y="109"/>
                  </a:lnTo>
                  <a:lnTo>
                    <a:pt x="368" y="92"/>
                  </a:lnTo>
                  <a:lnTo>
                    <a:pt x="397" y="81"/>
                  </a:lnTo>
                  <a:lnTo>
                    <a:pt x="434" y="71"/>
                  </a:lnTo>
                  <a:lnTo>
                    <a:pt x="487" y="67"/>
                  </a:lnTo>
                  <a:lnTo>
                    <a:pt x="497" y="67"/>
                  </a:lnTo>
                  <a:lnTo>
                    <a:pt x="507" y="67"/>
                  </a:lnTo>
                  <a:lnTo>
                    <a:pt x="513" y="63"/>
                  </a:lnTo>
                  <a:lnTo>
                    <a:pt x="520" y="63"/>
                  </a:lnTo>
                  <a:lnTo>
                    <a:pt x="526" y="56"/>
                  </a:lnTo>
                  <a:lnTo>
                    <a:pt x="533" y="49"/>
                  </a:lnTo>
                  <a:lnTo>
                    <a:pt x="533" y="39"/>
                  </a:lnTo>
                  <a:lnTo>
                    <a:pt x="536" y="24"/>
                  </a:lnTo>
                  <a:lnTo>
                    <a:pt x="533" y="17"/>
                  </a:lnTo>
                  <a:lnTo>
                    <a:pt x="530" y="10"/>
                  </a:lnTo>
                  <a:lnTo>
                    <a:pt x="526" y="3"/>
                  </a:lnTo>
                  <a:lnTo>
                    <a:pt x="520" y="3"/>
                  </a:lnTo>
                  <a:lnTo>
                    <a:pt x="513" y="0"/>
                  </a:lnTo>
                  <a:lnTo>
                    <a:pt x="507" y="0"/>
                  </a:lnTo>
                  <a:lnTo>
                    <a:pt x="384" y="3"/>
                  </a:lnTo>
                  <a:lnTo>
                    <a:pt x="258" y="7"/>
                  </a:lnTo>
                  <a:lnTo>
                    <a:pt x="146" y="3"/>
                  </a:lnTo>
                  <a:lnTo>
                    <a:pt x="93" y="3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0" y="3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0" y="63"/>
                  </a:lnTo>
                  <a:lnTo>
                    <a:pt x="17" y="67"/>
                  </a:lnTo>
                  <a:lnTo>
                    <a:pt x="27" y="67"/>
                  </a:lnTo>
                  <a:lnTo>
                    <a:pt x="36" y="67"/>
                  </a:lnTo>
                  <a:lnTo>
                    <a:pt x="50" y="67"/>
                  </a:lnTo>
                  <a:lnTo>
                    <a:pt x="96" y="71"/>
                  </a:lnTo>
                  <a:lnTo>
                    <a:pt x="129" y="74"/>
                  </a:lnTo>
                  <a:lnTo>
                    <a:pt x="149" y="85"/>
                  </a:lnTo>
                  <a:lnTo>
                    <a:pt x="162" y="99"/>
                  </a:lnTo>
                  <a:lnTo>
                    <a:pt x="169" y="117"/>
                  </a:lnTo>
                  <a:lnTo>
                    <a:pt x="172" y="141"/>
                  </a:lnTo>
                  <a:lnTo>
                    <a:pt x="331" y="1470"/>
                  </a:lnTo>
                  <a:lnTo>
                    <a:pt x="334" y="1492"/>
                  </a:lnTo>
                  <a:lnTo>
                    <a:pt x="338" y="1502"/>
                  </a:lnTo>
                  <a:lnTo>
                    <a:pt x="344" y="1513"/>
                  </a:lnTo>
                  <a:lnTo>
                    <a:pt x="351" y="1520"/>
                  </a:lnTo>
                  <a:lnTo>
                    <a:pt x="358" y="1520"/>
                  </a:lnTo>
                  <a:lnTo>
                    <a:pt x="371" y="1520"/>
                  </a:lnTo>
                  <a:lnTo>
                    <a:pt x="397" y="1516"/>
                  </a:lnTo>
                  <a:lnTo>
                    <a:pt x="414" y="1506"/>
                  </a:lnTo>
                  <a:lnTo>
                    <a:pt x="427" y="1481"/>
                  </a:lnTo>
                  <a:lnTo>
                    <a:pt x="1152" y="248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EC499B7B-EDBC-2B4E-985E-AEAB8D1D1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160" y="3826543"/>
              <a:ext cx="212579" cy="218338"/>
            </a:xfrm>
            <a:custGeom>
              <a:avLst/>
              <a:gdLst/>
              <a:ahLst/>
              <a:cxnLst>
                <a:cxn ang="0">
                  <a:pos x="712" y="762"/>
                </a:cxn>
                <a:cxn ang="0">
                  <a:pos x="1275" y="762"/>
                </a:cxn>
                <a:cxn ang="0">
                  <a:pos x="1292" y="762"/>
                </a:cxn>
                <a:cxn ang="0">
                  <a:pos x="1312" y="758"/>
                </a:cxn>
                <a:cxn ang="0">
                  <a:pos x="1325" y="751"/>
                </a:cxn>
                <a:cxn ang="0">
                  <a:pos x="1338" y="740"/>
                </a:cxn>
                <a:cxn ang="0">
                  <a:pos x="1341" y="719"/>
                </a:cxn>
                <a:cxn ang="0">
                  <a:pos x="1338" y="698"/>
                </a:cxn>
                <a:cxn ang="0">
                  <a:pos x="1325" y="684"/>
                </a:cxn>
                <a:cxn ang="0">
                  <a:pos x="1312" y="677"/>
                </a:cxn>
                <a:cxn ang="0">
                  <a:pos x="1292" y="677"/>
                </a:cxn>
                <a:cxn ang="0">
                  <a:pos x="1275" y="677"/>
                </a:cxn>
                <a:cxn ang="0">
                  <a:pos x="712" y="677"/>
                </a:cxn>
                <a:cxn ang="0">
                  <a:pos x="712" y="71"/>
                </a:cxn>
                <a:cxn ang="0">
                  <a:pos x="712" y="53"/>
                </a:cxn>
                <a:cxn ang="0">
                  <a:pos x="709" y="32"/>
                </a:cxn>
                <a:cxn ang="0">
                  <a:pos x="702" y="18"/>
                </a:cxn>
                <a:cxn ang="0">
                  <a:pos x="693" y="3"/>
                </a:cxn>
                <a:cxn ang="0">
                  <a:pos x="673" y="0"/>
                </a:cxn>
                <a:cxn ang="0">
                  <a:pos x="653" y="3"/>
                </a:cxn>
                <a:cxn ang="0">
                  <a:pos x="640" y="18"/>
                </a:cxn>
                <a:cxn ang="0">
                  <a:pos x="633" y="32"/>
                </a:cxn>
                <a:cxn ang="0">
                  <a:pos x="633" y="53"/>
                </a:cxn>
                <a:cxn ang="0">
                  <a:pos x="633" y="71"/>
                </a:cxn>
                <a:cxn ang="0">
                  <a:pos x="633" y="677"/>
                </a:cxn>
                <a:cxn ang="0">
                  <a:pos x="67" y="677"/>
                </a:cxn>
                <a:cxn ang="0">
                  <a:pos x="50" y="677"/>
                </a:cxn>
                <a:cxn ang="0">
                  <a:pos x="30" y="677"/>
                </a:cxn>
                <a:cxn ang="0">
                  <a:pos x="17" y="684"/>
                </a:cxn>
                <a:cxn ang="0">
                  <a:pos x="4" y="698"/>
                </a:cxn>
                <a:cxn ang="0">
                  <a:pos x="0" y="719"/>
                </a:cxn>
                <a:cxn ang="0">
                  <a:pos x="4" y="740"/>
                </a:cxn>
                <a:cxn ang="0">
                  <a:pos x="17" y="751"/>
                </a:cxn>
                <a:cxn ang="0">
                  <a:pos x="30" y="758"/>
                </a:cxn>
                <a:cxn ang="0">
                  <a:pos x="50" y="762"/>
                </a:cxn>
                <a:cxn ang="0">
                  <a:pos x="67" y="762"/>
                </a:cxn>
                <a:cxn ang="0">
                  <a:pos x="633" y="762"/>
                </a:cxn>
                <a:cxn ang="0">
                  <a:pos x="633" y="1364"/>
                </a:cxn>
                <a:cxn ang="0">
                  <a:pos x="633" y="1385"/>
                </a:cxn>
                <a:cxn ang="0">
                  <a:pos x="633" y="1403"/>
                </a:cxn>
                <a:cxn ang="0">
                  <a:pos x="640" y="1421"/>
                </a:cxn>
                <a:cxn ang="0">
                  <a:pos x="653" y="1432"/>
                </a:cxn>
                <a:cxn ang="0">
                  <a:pos x="673" y="1439"/>
                </a:cxn>
                <a:cxn ang="0">
                  <a:pos x="693" y="1432"/>
                </a:cxn>
                <a:cxn ang="0">
                  <a:pos x="702" y="1421"/>
                </a:cxn>
                <a:cxn ang="0">
                  <a:pos x="709" y="1403"/>
                </a:cxn>
                <a:cxn ang="0">
                  <a:pos x="712" y="1385"/>
                </a:cxn>
                <a:cxn ang="0">
                  <a:pos x="712" y="1364"/>
                </a:cxn>
                <a:cxn ang="0">
                  <a:pos x="712" y="762"/>
                </a:cxn>
              </a:cxnLst>
              <a:rect l="0" t="0" r="r" b="b"/>
              <a:pathLst>
                <a:path w="1341" h="1439">
                  <a:moveTo>
                    <a:pt x="712" y="762"/>
                  </a:moveTo>
                  <a:lnTo>
                    <a:pt x="1275" y="762"/>
                  </a:lnTo>
                  <a:lnTo>
                    <a:pt x="1292" y="762"/>
                  </a:lnTo>
                  <a:lnTo>
                    <a:pt x="1312" y="758"/>
                  </a:lnTo>
                  <a:lnTo>
                    <a:pt x="1325" y="751"/>
                  </a:lnTo>
                  <a:lnTo>
                    <a:pt x="1338" y="740"/>
                  </a:lnTo>
                  <a:lnTo>
                    <a:pt x="1341" y="719"/>
                  </a:lnTo>
                  <a:lnTo>
                    <a:pt x="1338" y="698"/>
                  </a:lnTo>
                  <a:lnTo>
                    <a:pt x="1325" y="684"/>
                  </a:lnTo>
                  <a:lnTo>
                    <a:pt x="1312" y="677"/>
                  </a:lnTo>
                  <a:lnTo>
                    <a:pt x="1292" y="677"/>
                  </a:lnTo>
                  <a:lnTo>
                    <a:pt x="1275" y="677"/>
                  </a:lnTo>
                  <a:lnTo>
                    <a:pt x="712" y="677"/>
                  </a:lnTo>
                  <a:lnTo>
                    <a:pt x="712" y="71"/>
                  </a:lnTo>
                  <a:lnTo>
                    <a:pt x="712" y="53"/>
                  </a:lnTo>
                  <a:lnTo>
                    <a:pt x="709" y="32"/>
                  </a:lnTo>
                  <a:lnTo>
                    <a:pt x="702" y="18"/>
                  </a:lnTo>
                  <a:lnTo>
                    <a:pt x="693" y="3"/>
                  </a:lnTo>
                  <a:lnTo>
                    <a:pt x="673" y="0"/>
                  </a:lnTo>
                  <a:lnTo>
                    <a:pt x="653" y="3"/>
                  </a:lnTo>
                  <a:lnTo>
                    <a:pt x="640" y="18"/>
                  </a:lnTo>
                  <a:lnTo>
                    <a:pt x="633" y="32"/>
                  </a:lnTo>
                  <a:lnTo>
                    <a:pt x="633" y="53"/>
                  </a:lnTo>
                  <a:lnTo>
                    <a:pt x="633" y="71"/>
                  </a:lnTo>
                  <a:lnTo>
                    <a:pt x="633" y="677"/>
                  </a:lnTo>
                  <a:lnTo>
                    <a:pt x="67" y="677"/>
                  </a:lnTo>
                  <a:lnTo>
                    <a:pt x="50" y="677"/>
                  </a:lnTo>
                  <a:lnTo>
                    <a:pt x="30" y="677"/>
                  </a:lnTo>
                  <a:lnTo>
                    <a:pt x="17" y="684"/>
                  </a:lnTo>
                  <a:lnTo>
                    <a:pt x="4" y="698"/>
                  </a:lnTo>
                  <a:lnTo>
                    <a:pt x="0" y="719"/>
                  </a:lnTo>
                  <a:lnTo>
                    <a:pt x="4" y="740"/>
                  </a:lnTo>
                  <a:lnTo>
                    <a:pt x="17" y="751"/>
                  </a:lnTo>
                  <a:lnTo>
                    <a:pt x="30" y="758"/>
                  </a:lnTo>
                  <a:lnTo>
                    <a:pt x="50" y="762"/>
                  </a:lnTo>
                  <a:lnTo>
                    <a:pt x="67" y="762"/>
                  </a:lnTo>
                  <a:lnTo>
                    <a:pt x="633" y="762"/>
                  </a:lnTo>
                  <a:lnTo>
                    <a:pt x="633" y="1364"/>
                  </a:lnTo>
                  <a:lnTo>
                    <a:pt x="633" y="1385"/>
                  </a:lnTo>
                  <a:lnTo>
                    <a:pt x="633" y="1403"/>
                  </a:lnTo>
                  <a:lnTo>
                    <a:pt x="640" y="1421"/>
                  </a:lnTo>
                  <a:lnTo>
                    <a:pt x="653" y="1432"/>
                  </a:lnTo>
                  <a:lnTo>
                    <a:pt x="673" y="1439"/>
                  </a:lnTo>
                  <a:lnTo>
                    <a:pt x="693" y="1432"/>
                  </a:lnTo>
                  <a:lnTo>
                    <a:pt x="702" y="1421"/>
                  </a:lnTo>
                  <a:lnTo>
                    <a:pt x="709" y="1403"/>
                  </a:lnTo>
                  <a:lnTo>
                    <a:pt x="712" y="1385"/>
                  </a:lnTo>
                  <a:lnTo>
                    <a:pt x="712" y="1364"/>
                  </a:lnTo>
                  <a:lnTo>
                    <a:pt x="712" y="7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95639C71-8118-7140-BB98-8D5A219A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669" y="3793769"/>
              <a:ext cx="268696" cy="223649"/>
            </a:xfrm>
            <a:custGeom>
              <a:avLst/>
              <a:gdLst/>
              <a:ahLst/>
              <a:cxnLst>
                <a:cxn ang="0">
                  <a:pos x="1486" y="95"/>
                </a:cxn>
                <a:cxn ang="0">
                  <a:pos x="1626" y="67"/>
                </a:cxn>
                <a:cxn ang="0">
                  <a:pos x="1695" y="24"/>
                </a:cxn>
                <a:cxn ang="0">
                  <a:pos x="1682" y="3"/>
                </a:cxn>
                <a:cxn ang="0">
                  <a:pos x="1626" y="0"/>
                </a:cxn>
                <a:cxn ang="0">
                  <a:pos x="1410" y="7"/>
                </a:cxn>
                <a:cxn ang="0">
                  <a:pos x="1192" y="0"/>
                </a:cxn>
                <a:cxn ang="0">
                  <a:pos x="1129" y="3"/>
                </a:cxn>
                <a:cxn ang="0">
                  <a:pos x="1112" y="28"/>
                </a:cxn>
                <a:cxn ang="0">
                  <a:pos x="1142" y="67"/>
                </a:cxn>
                <a:cxn ang="0">
                  <a:pos x="1245" y="71"/>
                </a:cxn>
                <a:cxn ang="0">
                  <a:pos x="1298" y="106"/>
                </a:cxn>
                <a:cxn ang="0">
                  <a:pos x="1294" y="134"/>
                </a:cxn>
                <a:cxn ang="0">
                  <a:pos x="672" y="166"/>
                </a:cxn>
                <a:cxn ang="0">
                  <a:pos x="722" y="81"/>
                </a:cxn>
                <a:cxn ang="0">
                  <a:pos x="877" y="67"/>
                </a:cxn>
                <a:cxn ang="0">
                  <a:pos x="910" y="14"/>
                </a:cxn>
                <a:cxn ang="0">
                  <a:pos x="891" y="0"/>
                </a:cxn>
                <a:cxn ang="0">
                  <a:pos x="785" y="3"/>
                </a:cxn>
                <a:cxn ang="0">
                  <a:pos x="583" y="7"/>
                </a:cxn>
                <a:cxn ang="0">
                  <a:pos x="364" y="0"/>
                </a:cxn>
                <a:cxn ang="0">
                  <a:pos x="341" y="7"/>
                </a:cxn>
                <a:cxn ang="0">
                  <a:pos x="328" y="42"/>
                </a:cxn>
                <a:cxn ang="0">
                  <a:pos x="384" y="67"/>
                </a:cxn>
                <a:cxn ang="0">
                  <a:pos x="483" y="74"/>
                </a:cxn>
                <a:cxn ang="0">
                  <a:pos x="513" y="109"/>
                </a:cxn>
                <a:cxn ang="0">
                  <a:pos x="506" y="148"/>
                </a:cxn>
                <a:cxn ang="0">
                  <a:pos x="205" y="1382"/>
                </a:cxn>
                <a:cxn ang="0">
                  <a:pos x="53" y="1407"/>
                </a:cxn>
                <a:cxn ang="0">
                  <a:pos x="0" y="1449"/>
                </a:cxn>
                <a:cxn ang="0">
                  <a:pos x="13" y="1474"/>
                </a:cxn>
                <a:cxn ang="0">
                  <a:pos x="69" y="1474"/>
                </a:cxn>
                <a:cxn ang="0">
                  <a:pos x="281" y="1467"/>
                </a:cxn>
                <a:cxn ang="0">
                  <a:pos x="549" y="1474"/>
                </a:cxn>
                <a:cxn ang="0">
                  <a:pos x="576" y="1463"/>
                </a:cxn>
                <a:cxn ang="0">
                  <a:pos x="579" y="1417"/>
                </a:cxn>
                <a:cxn ang="0">
                  <a:pos x="483" y="1407"/>
                </a:cxn>
                <a:cxn ang="0">
                  <a:pos x="394" y="1368"/>
                </a:cxn>
                <a:cxn ang="0">
                  <a:pos x="540" y="740"/>
                </a:cxn>
                <a:cxn ang="0">
                  <a:pos x="1066" y="1116"/>
                </a:cxn>
                <a:cxn ang="0">
                  <a:pos x="1013" y="1336"/>
                </a:cxn>
                <a:cxn ang="0">
                  <a:pos x="897" y="1407"/>
                </a:cxn>
                <a:cxn ang="0">
                  <a:pos x="801" y="1410"/>
                </a:cxn>
                <a:cxn ang="0">
                  <a:pos x="785" y="1435"/>
                </a:cxn>
                <a:cxn ang="0">
                  <a:pos x="791" y="1470"/>
                </a:cxn>
                <a:cxn ang="0">
                  <a:pos x="811" y="1474"/>
                </a:cxn>
                <a:cxn ang="0">
                  <a:pos x="1023" y="1467"/>
                </a:cxn>
                <a:cxn ang="0">
                  <a:pos x="1328" y="1474"/>
                </a:cxn>
                <a:cxn ang="0">
                  <a:pos x="1354" y="1470"/>
                </a:cxn>
                <a:cxn ang="0">
                  <a:pos x="1367" y="1431"/>
                </a:cxn>
                <a:cxn ang="0">
                  <a:pos x="1311" y="1407"/>
                </a:cxn>
                <a:cxn ang="0">
                  <a:pos x="1185" y="1389"/>
                </a:cxn>
                <a:cxn ang="0">
                  <a:pos x="1185" y="1332"/>
                </a:cxn>
              </a:cxnLst>
              <a:rect l="0" t="0" r="r" b="b"/>
              <a:pathLst>
                <a:path w="1695" h="1474">
                  <a:moveTo>
                    <a:pt x="1457" y="166"/>
                  </a:moveTo>
                  <a:lnTo>
                    <a:pt x="1467" y="138"/>
                  </a:lnTo>
                  <a:lnTo>
                    <a:pt x="1473" y="113"/>
                  </a:lnTo>
                  <a:lnTo>
                    <a:pt x="1486" y="95"/>
                  </a:lnTo>
                  <a:lnTo>
                    <a:pt x="1503" y="81"/>
                  </a:lnTo>
                  <a:lnTo>
                    <a:pt x="1533" y="74"/>
                  </a:lnTo>
                  <a:lnTo>
                    <a:pt x="1573" y="67"/>
                  </a:lnTo>
                  <a:lnTo>
                    <a:pt x="1626" y="67"/>
                  </a:lnTo>
                  <a:lnTo>
                    <a:pt x="1659" y="67"/>
                  </a:lnTo>
                  <a:lnTo>
                    <a:pt x="1682" y="63"/>
                  </a:lnTo>
                  <a:lnTo>
                    <a:pt x="1692" y="49"/>
                  </a:lnTo>
                  <a:lnTo>
                    <a:pt x="1695" y="24"/>
                  </a:lnTo>
                  <a:lnTo>
                    <a:pt x="1695" y="14"/>
                  </a:lnTo>
                  <a:lnTo>
                    <a:pt x="1692" y="10"/>
                  </a:lnTo>
                  <a:lnTo>
                    <a:pt x="1685" y="3"/>
                  </a:lnTo>
                  <a:lnTo>
                    <a:pt x="1682" y="3"/>
                  </a:lnTo>
                  <a:lnTo>
                    <a:pt x="1675" y="0"/>
                  </a:lnTo>
                  <a:lnTo>
                    <a:pt x="1672" y="0"/>
                  </a:lnTo>
                  <a:lnTo>
                    <a:pt x="1669" y="0"/>
                  </a:lnTo>
                  <a:lnTo>
                    <a:pt x="1626" y="0"/>
                  </a:lnTo>
                  <a:lnTo>
                    <a:pt x="1569" y="3"/>
                  </a:lnTo>
                  <a:lnTo>
                    <a:pt x="1510" y="3"/>
                  </a:lnTo>
                  <a:lnTo>
                    <a:pt x="1453" y="7"/>
                  </a:lnTo>
                  <a:lnTo>
                    <a:pt x="1410" y="7"/>
                  </a:lnTo>
                  <a:lnTo>
                    <a:pt x="1364" y="7"/>
                  </a:lnTo>
                  <a:lnTo>
                    <a:pt x="1311" y="3"/>
                  </a:lnTo>
                  <a:lnTo>
                    <a:pt x="1248" y="3"/>
                  </a:lnTo>
                  <a:lnTo>
                    <a:pt x="1192" y="0"/>
                  </a:lnTo>
                  <a:lnTo>
                    <a:pt x="1149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29" y="3"/>
                  </a:lnTo>
                  <a:lnTo>
                    <a:pt x="1126" y="7"/>
                  </a:lnTo>
                  <a:lnTo>
                    <a:pt x="1119" y="10"/>
                  </a:lnTo>
                  <a:lnTo>
                    <a:pt x="1116" y="17"/>
                  </a:lnTo>
                  <a:lnTo>
                    <a:pt x="1112" y="28"/>
                  </a:lnTo>
                  <a:lnTo>
                    <a:pt x="1112" y="42"/>
                  </a:lnTo>
                  <a:lnTo>
                    <a:pt x="1116" y="56"/>
                  </a:lnTo>
                  <a:lnTo>
                    <a:pt x="1126" y="63"/>
                  </a:lnTo>
                  <a:lnTo>
                    <a:pt x="1142" y="67"/>
                  </a:lnTo>
                  <a:lnTo>
                    <a:pt x="1169" y="67"/>
                  </a:lnTo>
                  <a:lnTo>
                    <a:pt x="1182" y="67"/>
                  </a:lnTo>
                  <a:lnTo>
                    <a:pt x="1208" y="67"/>
                  </a:lnTo>
                  <a:lnTo>
                    <a:pt x="1245" y="71"/>
                  </a:lnTo>
                  <a:lnTo>
                    <a:pt x="1268" y="74"/>
                  </a:lnTo>
                  <a:lnTo>
                    <a:pt x="1285" y="81"/>
                  </a:lnTo>
                  <a:lnTo>
                    <a:pt x="1294" y="88"/>
                  </a:lnTo>
                  <a:lnTo>
                    <a:pt x="1298" y="106"/>
                  </a:lnTo>
                  <a:lnTo>
                    <a:pt x="1298" y="109"/>
                  </a:lnTo>
                  <a:lnTo>
                    <a:pt x="1298" y="117"/>
                  </a:lnTo>
                  <a:lnTo>
                    <a:pt x="1294" y="124"/>
                  </a:lnTo>
                  <a:lnTo>
                    <a:pt x="1294" y="134"/>
                  </a:lnTo>
                  <a:lnTo>
                    <a:pt x="1291" y="148"/>
                  </a:lnTo>
                  <a:lnTo>
                    <a:pt x="1169" y="673"/>
                  </a:lnTo>
                  <a:lnTo>
                    <a:pt x="556" y="673"/>
                  </a:lnTo>
                  <a:lnTo>
                    <a:pt x="672" y="166"/>
                  </a:lnTo>
                  <a:lnTo>
                    <a:pt x="682" y="138"/>
                  </a:lnTo>
                  <a:lnTo>
                    <a:pt x="689" y="113"/>
                  </a:lnTo>
                  <a:lnTo>
                    <a:pt x="702" y="95"/>
                  </a:lnTo>
                  <a:lnTo>
                    <a:pt x="722" y="81"/>
                  </a:lnTo>
                  <a:lnTo>
                    <a:pt x="748" y="74"/>
                  </a:lnTo>
                  <a:lnTo>
                    <a:pt x="788" y="67"/>
                  </a:lnTo>
                  <a:lnTo>
                    <a:pt x="844" y="67"/>
                  </a:lnTo>
                  <a:lnTo>
                    <a:pt x="877" y="67"/>
                  </a:lnTo>
                  <a:lnTo>
                    <a:pt x="897" y="63"/>
                  </a:lnTo>
                  <a:lnTo>
                    <a:pt x="907" y="49"/>
                  </a:lnTo>
                  <a:lnTo>
                    <a:pt x="910" y="24"/>
                  </a:lnTo>
                  <a:lnTo>
                    <a:pt x="910" y="14"/>
                  </a:lnTo>
                  <a:lnTo>
                    <a:pt x="907" y="10"/>
                  </a:lnTo>
                  <a:lnTo>
                    <a:pt x="904" y="3"/>
                  </a:lnTo>
                  <a:lnTo>
                    <a:pt x="897" y="3"/>
                  </a:lnTo>
                  <a:lnTo>
                    <a:pt x="891" y="0"/>
                  </a:lnTo>
                  <a:lnTo>
                    <a:pt x="887" y="0"/>
                  </a:lnTo>
                  <a:lnTo>
                    <a:pt x="884" y="0"/>
                  </a:lnTo>
                  <a:lnTo>
                    <a:pt x="841" y="0"/>
                  </a:lnTo>
                  <a:lnTo>
                    <a:pt x="785" y="3"/>
                  </a:lnTo>
                  <a:lnTo>
                    <a:pt x="725" y="3"/>
                  </a:lnTo>
                  <a:lnTo>
                    <a:pt x="669" y="7"/>
                  </a:lnTo>
                  <a:lnTo>
                    <a:pt x="626" y="7"/>
                  </a:lnTo>
                  <a:lnTo>
                    <a:pt x="583" y="7"/>
                  </a:lnTo>
                  <a:lnTo>
                    <a:pt x="526" y="3"/>
                  </a:lnTo>
                  <a:lnTo>
                    <a:pt x="467" y="3"/>
                  </a:lnTo>
                  <a:lnTo>
                    <a:pt x="410" y="0"/>
                  </a:lnTo>
                  <a:lnTo>
                    <a:pt x="364" y="0"/>
                  </a:lnTo>
                  <a:lnTo>
                    <a:pt x="357" y="0"/>
                  </a:lnTo>
                  <a:lnTo>
                    <a:pt x="351" y="0"/>
                  </a:lnTo>
                  <a:lnTo>
                    <a:pt x="348" y="3"/>
                  </a:lnTo>
                  <a:lnTo>
                    <a:pt x="341" y="7"/>
                  </a:lnTo>
                  <a:lnTo>
                    <a:pt x="334" y="10"/>
                  </a:lnTo>
                  <a:lnTo>
                    <a:pt x="331" y="17"/>
                  </a:lnTo>
                  <a:lnTo>
                    <a:pt x="328" y="28"/>
                  </a:lnTo>
                  <a:lnTo>
                    <a:pt x="328" y="42"/>
                  </a:lnTo>
                  <a:lnTo>
                    <a:pt x="331" y="56"/>
                  </a:lnTo>
                  <a:lnTo>
                    <a:pt x="341" y="63"/>
                  </a:lnTo>
                  <a:lnTo>
                    <a:pt x="357" y="67"/>
                  </a:lnTo>
                  <a:lnTo>
                    <a:pt x="384" y="67"/>
                  </a:lnTo>
                  <a:lnTo>
                    <a:pt x="397" y="67"/>
                  </a:lnTo>
                  <a:lnTo>
                    <a:pt x="427" y="67"/>
                  </a:lnTo>
                  <a:lnTo>
                    <a:pt x="460" y="71"/>
                  </a:lnTo>
                  <a:lnTo>
                    <a:pt x="483" y="74"/>
                  </a:lnTo>
                  <a:lnTo>
                    <a:pt x="500" y="81"/>
                  </a:lnTo>
                  <a:lnTo>
                    <a:pt x="510" y="88"/>
                  </a:lnTo>
                  <a:lnTo>
                    <a:pt x="513" y="106"/>
                  </a:lnTo>
                  <a:lnTo>
                    <a:pt x="513" y="109"/>
                  </a:lnTo>
                  <a:lnTo>
                    <a:pt x="513" y="117"/>
                  </a:lnTo>
                  <a:lnTo>
                    <a:pt x="513" y="124"/>
                  </a:lnTo>
                  <a:lnTo>
                    <a:pt x="510" y="134"/>
                  </a:lnTo>
                  <a:lnTo>
                    <a:pt x="506" y="148"/>
                  </a:lnTo>
                  <a:lnTo>
                    <a:pt x="235" y="1307"/>
                  </a:lnTo>
                  <a:lnTo>
                    <a:pt x="228" y="1339"/>
                  </a:lnTo>
                  <a:lnTo>
                    <a:pt x="218" y="1364"/>
                  </a:lnTo>
                  <a:lnTo>
                    <a:pt x="205" y="1382"/>
                  </a:lnTo>
                  <a:lnTo>
                    <a:pt x="185" y="1392"/>
                  </a:lnTo>
                  <a:lnTo>
                    <a:pt x="155" y="1403"/>
                  </a:lnTo>
                  <a:lnTo>
                    <a:pt x="112" y="1407"/>
                  </a:lnTo>
                  <a:lnTo>
                    <a:pt x="53" y="1407"/>
                  </a:lnTo>
                  <a:lnTo>
                    <a:pt x="30" y="1407"/>
                  </a:lnTo>
                  <a:lnTo>
                    <a:pt x="13" y="1414"/>
                  </a:lnTo>
                  <a:lnTo>
                    <a:pt x="3" y="1424"/>
                  </a:lnTo>
                  <a:lnTo>
                    <a:pt x="0" y="1449"/>
                  </a:lnTo>
                  <a:lnTo>
                    <a:pt x="0" y="1460"/>
                  </a:lnTo>
                  <a:lnTo>
                    <a:pt x="3" y="1467"/>
                  </a:lnTo>
                  <a:lnTo>
                    <a:pt x="10" y="1470"/>
                  </a:lnTo>
                  <a:lnTo>
                    <a:pt x="13" y="1474"/>
                  </a:lnTo>
                  <a:lnTo>
                    <a:pt x="20" y="1474"/>
                  </a:lnTo>
                  <a:lnTo>
                    <a:pt x="23" y="1474"/>
                  </a:lnTo>
                  <a:lnTo>
                    <a:pt x="26" y="1474"/>
                  </a:lnTo>
                  <a:lnTo>
                    <a:pt x="69" y="1474"/>
                  </a:lnTo>
                  <a:lnTo>
                    <a:pt x="126" y="1470"/>
                  </a:lnTo>
                  <a:lnTo>
                    <a:pt x="185" y="1470"/>
                  </a:lnTo>
                  <a:lnTo>
                    <a:pt x="238" y="1467"/>
                  </a:lnTo>
                  <a:lnTo>
                    <a:pt x="281" y="1467"/>
                  </a:lnTo>
                  <a:lnTo>
                    <a:pt x="410" y="1470"/>
                  </a:lnTo>
                  <a:lnTo>
                    <a:pt x="477" y="1470"/>
                  </a:lnTo>
                  <a:lnTo>
                    <a:pt x="543" y="1474"/>
                  </a:lnTo>
                  <a:lnTo>
                    <a:pt x="549" y="1474"/>
                  </a:lnTo>
                  <a:lnTo>
                    <a:pt x="556" y="1474"/>
                  </a:lnTo>
                  <a:lnTo>
                    <a:pt x="563" y="1470"/>
                  </a:lnTo>
                  <a:lnTo>
                    <a:pt x="569" y="1470"/>
                  </a:lnTo>
                  <a:lnTo>
                    <a:pt x="576" y="1463"/>
                  </a:lnTo>
                  <a:lnTo>
                    <a:pt x="579" y="1456"/>
                  </a:lnTo>
                  <a:lnTo>
                    <a:pt x="583" y="1446"/>
                  </a:lnTo>
                  <a:lnTo>
                    <a:pt x="583" y="1431"/>
                  </a:lnTo>
                  <a:lnTo>
                    <a:pt x="579" y="1417"/>
                  </a:lnTo>
                  <a:lnTo>
                    <a:pt x="569" y="1410"/>
                  </a:lnTo>
                  <a:lnTo>
                    <a:pt x="553" y="1407"/>
                  </a:lnTo>
                  <a:lnTo>
                    <a:pt x="526" y="1407"/>
                  </a:lnTo>
                  <a:lnTo>
                    <a:pt x="483" y="1407"/>
                  </a:lnTo>
                  <a:lnTo>
                    <a:pt x="447" y="1403"/>
                  </a:lnTo>
                  <a:lnTo>
                    <a:pt x="420" y="1399"/>
                  </a:lnTo>
                  <a:lnTo>
                    <a:pt x="400" y="1389"/>
                  </a:lnTo>
                  <a:lnTo>
                    <a:pt x="394" y="1368"/>
                  </a:lnTo>
                  <a:lnTo>
                    <a:pt x="397" y="1357"/>
                  </a:lnTo>
                  <a:lnTo>
                    <a:pt x="400" y="1343"/>
                  </a:lnTo>
                  <a:lnTo>
                    <a:pt x="400" y="1332"/>
                  </a:lnTo>
                  <a:lnTo>
                    <a:pt x="540" y="740"/>
                  </a:lnTo>
                  <a:lnTo>
                    <a:pt x="1152" y="740"/>
                  </a:lnTo>
                  <a:lnTo>
                    <a:pt x="1119" y="886"/>
                  </a:lnTo>
                  <a:lnTo>
                    <a:pt x="1089" y="1010"/>
                  </a:lnTo>
                  <a:lnTo>
                    <a:pt x="1066" y="1116"/>
                  </a:lnTo>
                  <a:lnTo>
                    <a:pt x="1046" y="1201"/>
                  </a:lnTo>
                  <a:lnTo>
                    <a:pt x="1030" y="1265"/>
                  </a:lnTo>
                  <a:lnTo>
                    <a:pt x="1020" y="1311"/>
                  </a:lnTo>
                  <a:lnTo>
                    <a:pt x="1013" y="1336"/>
                  </a:lnTo>
                  <a:lnTo>
                    <a:pt x="1000" y="1371"/>
                  </a:lnTo>
                  <a:lnTo>
                    <a:pt x="977" y="1392"/>
                  </a:lnTo>
                  <a:lnTo>
                    <a:pt x="944" y="1403"/>
                  </a:lnTo>
                  <a:lnTo>
                    <a:pt x="897" y="1407"/>
                  </a:lnTo>
                  <a:lnTo>
                    <a:pt x="831" y="1407"/>
                  </a:lnTo>
                  <a:lnTo>
                    <a:pt x="821" y="1407"/>
                  </a:lnTo>
                  <a:lnTo>
                    <a:pt x="811" y="1407"/>
                  </a:lnTo>
                  <a:lnTo>
                    <a:pt x="801" y="1410"/>
                  </a:lnTo>
                  <a:lnTo>
                    <a:pt x="795" y="1414"/>
                  </a:lnTo>
                  <a:lnTo>
                    <a:pt x="791" y="1417"/>
                  </a:lnTo>
                  <a:lnTo>
                    <a:pt x="785" y="1424"/>
                  </a:lnTo>
                  <a:lnTo>
                    <a:pt x="785" y="1435"/>
                  </a:lnTo>
                  <a:lnTo>
                    <a:pt x="781" y="1449"/>
                  </a:lnTo>
                  <a:lnTo>
                    <a:pt x="785" y="1460"/>
                  </a:lnTo>
                  <a:lnTo>
                    <a:pt x="788" y="1467"/>
                  </a:lnTo>
                  <a:lnTo>
                    <a:pt x="791" y="1470"/>
                  </a:lnTo>
                  <a:lnTo>
                    <a:pt x="798" y="1474"/>
                  </a:lnTo>
                  <a:lnTo>
                    <a:pt x="804" y="1474"/>
                  </a:lnTo>
                  <a:lnTo>
                    <a:pt x="808" y="1474"/>
                  </a:lnTo>
                  <a:lnTo>
                    <a:pt x="811" y="1474"/>
                  </a:lnTo>
                  <a:lnTo>
                    <a:pt x="854" y="1474"/>
                  </a:lnTo>
                  <a:lnTo>
                    <a:pt x="910" y="1470"/>
                  </a:lnTo>
                  <a:lnTo>
                    <a:pt x="970" y="1470"/>
                  </a:lnTo>
                  <a:lnTo>
                    <a:pt x="1023" y="1467"/>
                  </a:lnTo>
                  <a:lnTo>
                    <a:pt x="1066" y="1467"/>
                  </a:lnTo>
                  <a:lnTo>
                    <a:pt x="1195" y="1470"/>
                  </a:lnTo>
                  <a:lnTo>
                    <a:pt x="1261" y="1470"/>
                  </a:lnTo>
                  <a:lnTo>
                    <a:pt x="1328" y="1474"/>
                  </a:lnTo>
                  <a:lnTo>
                    <a:pt x="1334" y="1474"/>
                  </a:lnTo>
                  <a:lnTo>
                    <a:pt x="1341" y="1474"/>
                  </a:lnTo>
                  <a:lnTo>
                    <a:pt x="1347" y="1470"/>
                  </a:lnTo>
                  <a:lnTo>
                    <a:pt x="1354" y="1470"/>
                  </a:lnTo>
                  <a:lnTo>
                    <a:pt x="1357" y="1463"/>
                  </a:lnTo>
                  <a:lnTo>
                    <a:pt x="1364" y="1456"/>
                  </a:lnTo>
                  <a:lnTo>
                    <a:pt x="1367" y="1446"/>
                  </a:lnTo>
                  <a:lnTo>
                    <a:pt x="1367" y="1431"/>
                  </a:lnTo>
                  <a:lnTo>
                    <a:pt x="1364" y="1417"/>
                  </a:lnTo>
                  <a:lnTo>
                    <a:pt x="1354" y="1410"/>
                  </a:lnTo>
                  <a:lnTo>
                    <a:pt x="1334" y="1407"/>
                  </a:lnTo>
                  <a:lnTo>
                    <a:pt x="1311" y="1407"/>
                  </a:lnTo>
                  <a:lnTo>
                    <a:pt x="1268" y="1407"/>
                  </a:lnTo>
                  <a:lnTo>
                    <a:pt x="1232" y="1403"/>
                  </a:lnTo>
                  <a:lnTo>
                    <a:pt x="1205" y="1399"/>
                  </a:lnTo>
                  <a:lnTo>
                    <a:pt x="1185" y="1389"/>
                  </a:lnTo>
                  <a:lnTo>
                    <a:pt x="1179" y="1368"/>
                  </a:lnTo>
                  <a:lnTo>
                    <a:pt x="1182" y="1357"/>
                  </a:lnTo>
                  <a:lnTo>
                    <a:pt x="1182" y="1343"/>
                  </a:lnTo>
                  <a:lnTo>
                    <a:pt x="1185" y="1332"/>
                  </a:lnTo>
                  <a:lnTo>
                    <a:pt x="1457" y="166"/>
                  </a:lnTo>
                  <a:close/>
                </a:path>
              </a:pathLst>
            </a:custGeom>
            <a:solidFill>
              <a:srgbClr val="F14124"/>
            </a:solidFill>
            <a:ln w="0">
              <a:solidFill>
                <a:srgbClr val="F1412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5D6A7759-6402-384E-BC61-E8159C8C0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2354" y="3877068"/>
              <a:ext cx="282963" cy="116680"/>
            </a:xfrm>
            <a:custGeom>
              <a:avLst/>
              <a:gdLst/>
              <a:ahLst/>
              <a:cxnLst>
                <a:cxn ang="0">
                  <a:pos x="1563" y="475"/>
                </a:cxn>
                <a:cxn ang="0">
                  <a:pos x="1481" y="578"/>
                </a:cxn>
                <a:cxn ang="0">
                  <a:pos x="1428" y="666"/>
                </a:cxn>
                <a:cxn ang="0">
                  <a:pos x="1401" y="730"/>
                </a:cxn>
                <a:cxn ang="0">
                  <a:pos x="1401" y="751"/>
                </a:cxn>
                <a:cxn ang="0">
                  <a:pos x="1408" y="765"/>
                </a:cxn>
                <a:cxn ang="0">
                  <a:pos x="1421" y="769"/>
                </a:cxn>
                <a:cxn ang="0">
                  <a:pos x="1441" y="769"/>
                </a:cxn>
                <a:cxn ang="0">
                  <a:pos x="1454" y="762"/>
                </a:cxn>
                <a:cxn ang="0">
                  <a:pos x="1461" y="751"/>
                </a:cxn>
                <a:cxn ang="0">
                  <a:pos x="1477" y="712"/>
                </a:cxn>
                <a:cxn ang="0">
                  <a:pos x="1527" y="620"/>
                </a:cxn>
                <a:cxn ang="0">
                  <a:pos x="1616" y="514"/>
                </a:cxn>
                <a:cxn ang="0">
                  <a:pos x="1759" y="415"/>
                </a:cxn>
                <a:cxn ang="0">
                  <a:pos x="1775" y="404"/>
                </a:cxn>
                <a:cxn ang="0">
                  <a:pos x="1785" y="397"/>
                </a:cxn>
                <a:cxn ang="0">
                  <a:pos x="1785" y="386"/>
                </a:cxn>
                <a:cxn ang="0">
                  <a:pos x="1782" y="372"/>
                </a:cxn>
                <a:cxn ang="0">
                  <a:pos x="1775" y="365"/>
                </a:cxn>
                <a:cxn ang="0">
                  <a:pos x="1716" y="333"/>
                </a:cxn>
                <a:cxn ang="0">
                  <a:pos x="1606" y="252"/>
                </a:cxn>
                <a:cxn ang="0">
                  <a:pos x="1507" y="120"/>
                </a:cxn>
                <a:cxn ang="0">
                  <a:pos x="1461" y="21"/>
                </a:cxn>
                <a:cxn ang="0">
                  <a:pos x="1451" y="11"/>
                </a:cxn>
                <a:cxn ang="0">
                  <a:pos x="1438" y="3"/>
                </a:cxn>
                <a:cxn ang="0">
                  <a:pos x="1421" y="3"/>
                </a:cxn>
                <a:cxn ang="0">
                  <a:pos x="1408" y="7"/>
                </a:cxn>
                <a:cxn ang="0">
                  <a:pos x="1401" y="18"/>
                </a:cxn>
                <a:cxn ang="0">
                  <a:pos x="1401" y="42"/>
                </a:cxn>
                <a:cxn ang="0">
                  <a:pos x="1428" y="103"/>
                </a:cxn>
                <a:cxn ang="0">
                  <a:pos x="1481" y="195"/>
                </a:cxn>
                <a:cxn ang="0">
                  <a:pos x="1563" y="294"/>
                </a:cxn>
                <a:cxn ang="0">
                  <a:pos x="67" y="344"/>
                </a:cxn>
                <a:cxn ang="0">
                  <a:pos x="30" y="344"/>
                </a:cxn>
                <a:cxn ang="0">
                  <a:pos x="4" y="365"/>
                </a:cxn>
                <a:cxn ang="0">
                  <a:pos x="4" y="407"/>
                </a:cxn>
                <a:cxn ang="0">
                  <a:pos x="30" y="425"/>
                </a:cxn>
                <a:cxn ang="0">
                  <a:pos x="67" y="429"/>
                </a:cxn>
              </a:cxnLst>
              <a:rect l="0" t="0" r="r" b="b"/>
              <a:pathLst>
                <a:path w="1785" h="769">
                  <a:moveTo>
                    <a:pt x="1616" y="429"/>
                  </a:moveTo>
                  <a:lnTo>
                    <a:pt x="1563" y="475"/>
                  </a:lnTo>
                  <a:lnTo>
                    <a:pt x="1520" y="524"/>
                  </a:lnTo>
                  <a:lnTo>
                    <a:pt x="1481" y="578"/>
                  </a:lnTo>
                  <a:lnTo>
                    <a:pt x="1451" y="624"/>
                  </a:lnTo>
                  <a:lnTo>
                    <a:pt x="1428" y="666"/>
                  </a:lnTo>
                  <a:lnTo>
                    <a:pt x="1411" y="705"/>
                  </a:lnTo>
                  <a:lnTo>
                    <a:pt x="1401" y="730"/>
                  </a:lnTo>
                  <a:lnTo>
                    <a:pt x="1398" y="744"/>
                  </a:lnTo>
                  <a:lnTo>
                    <a:pt x="1401" y="751"/>
                  </a:lnTo>
                  <a:lnTo>
                    <a:pt x="1404" y="758"/>
                  </a:lnTo>
                  <a:lnTo>
                    <a:pt x="1408" y="765"/>
                  </a:lnTo>
                  <a:lnTo>
                    <a:pt x="1414" y="769"/>
                  </a:lnTo>
                  <a:lnTo>
                    <a:pt x="1421" y="769"/>
                  </a:lnTo>
                  <a:lnTo>
                    <a:pt x="1431" y="769"/>
                  </a:lnTo>
                  <a:lnTo>
                    <a:pt x="1441" y="769"/>
                  </a:lnTo>
                  <a:lnTo>
                    <a:pt x="1447" y="765"/>
                  </a:lnTo>
                  <a:lnTo>
                    <a:pt x="1454" y="762"/>
                  </a:lnTo>
                  <a:lnTo>
                    <a:pt x="1457" y="758"/>
                  </a:lnTo>
                  <a:lnTo>
                    <a:pt x="1461" y="751"/>
                  </a:lnTo>
                  <a:lnTo>
                    <a:pt x="1461" y="748"/>
                  </a:lnTo>
                  <a:lnTo>
                    <a:pt x="1477" y="712"/>
                  </a:lnTo>
                  <a:lnTo>
                    <a:pt x="1497" y="666"/>
                  </a:lnTo>
                  <a:lnTo>
                    <a:pt x="1527" y="620"/>
                  </a:lnTo>
                  <a:lnTo>
                    <a:pt x="1567" y="567"/>
                  </a:lnTo>
                  <a:lnTo>
                    <a:pt x="1616" y="514"/>
                  </a:lnTo>
                  <a:lnTo>
                    <a:pt x="1679" y="461"/>
                  </a:lnTo>
                  <a:lnTo>
                    <a:pt x="1759" y="415"/>
                  </a:lnTo>
                  <a:lnTo>
                    <a:pt x="1769" y="411"/>
                  </a:lnTo>
                  <a:lnTo>
                    <a:pt x="1775" y="404"/>
                  </a:lnTo>
                  <a:lnTo>
                    <a:pt x="1782" y="400"/>
                  </a:lnTo>
                  <a:lnTo>
                    <a:pt x="1785" y="397"/>
                  </a:lnTo>
                  <a:lnTo>
                    <a:pt x="1785" y="393"/>
                  </a:lnTo>
                  <a:lnTo>
                    <a:pt x="1785" y="386"/>
                  </a:lnTo>
                  <a:lnTo>
                    <a:pt x="1785" y="379"/>
                  </a:lnTo>
                  <a:lnTo>
                    <a:pt x="1782" y="372"/>
                  </a:lnTo>
                  <a:lnTo>
                    <a:pt x="1779" y="368"/>
                  </a:lnTo>
                  <a:lnTo>
                    <a:pt x="1775" y="365"/>
                  </a:lnTo>
                  <a:lnTo>
                    <a:pt x="1772" y="365"/>
                  </a:lnTo>
                  <a:lnTo>
                    <a:pt x="1716" y="333"/>
                  </a:lnTo>
                  <a:lnTo>
                    <a:pt x="1663" y="298"/>
                  </a:lnTo>
                  <a:lnTo>
                    <a:pt x="1606" y="252"/>
                  </a:lnTo>
                  <a:lnTo>
                    <a:pt x="1557" y="195"/>
                  </a:lnTo>
                  <a:lnTo>
                    <a:pt x="1507" y="120"/>
                  </a:lnTo>
                  <a:lnTo>
                    <a:pt x="1464" y="32"/>
                  </a:lnTo>
                  <a:lnTo>
                    <a:pt x="1461" y="21"/>
                  </a:lnTo>
                  <a:lnTo>
                    <a:pt x="1457" y="14"/>
                  </a:lnTo>
                  <a:lnTo>
                    <a:pt x="1451" y="11"/>
                  </a:lnTo>
                  <a:lnTo>
                    <a:pt x="1447" y="3"/>
                  </a:lnTo>
                  <a:lnTo>
                    <a:pt x="1438" y="3"/>
                  </a:lnTo>
                  <a:lnTo>
                    <a:pt x="1431" y="0"/>
                  </a:lnTo>
                  <a:lnTo>
                    <a:pt x="1421" y="3"/>
                  </a:lnTo>
                  <a:lnTo>
                    <a:pt x="1414" y="3"/>
                  </a:lnTo>
                  <a:lnTo>
                    <a:pt x="1408" y="7"/>
                  </a:lnTo>
                  <a:lnTo>
                    <a:pt x="1404" y="11"/>
                  </a:lnTo>
                  <a:lnTo>
                    <a:pt x="1401" y="18"/>
                  </a:lnTo>
                  <a:lnTo>
                    <a:pt x="1398" y="28"/>
                  </a:lnTo>
                  <a:lnTo>
                    <a:pt x="1401" y="42"/>
                  </a:lnTo>
                  <a:lnTo>
                    <a:pt x="1411" y="67"/>
                  </a:lnTo>
                  <a:lnTo>
                    <a:pt x="1428" y="103"/>
                  </a:lnTo>
                  <a:lnTo>
                    <a:pt x="1451" y="145"/>
                  </a:lnTo>
                  <a:lnTo>
                    <a:pt x="1481" y="195"/>
                  </a:lnTo>
                  <a:lnTo>
                    <a:pt x="1520" y="244"/>
                  </a:lnTo>
                  <a:lnTo>
                    <a:pt x="1563" y="294"/>
                  </a:lnTo>
                  <a:lnTo>
                    <a:pt x="1616" y="344"/>
                  </a:lnTo>
                  <a:lnTo>
                    <a:pt x="67" y="344"/>
                  </a:lnTo>
                  <a:lnTo>
                    <a:pt x="47" y="344"/>
                  </a:lnTo>
                  <a:lnTo>
                    <a:pt x="30" y="344"/>
                  </a:lnTo>
                  <a:lnTo>
                    <a:pt x="14" y="351"/>
                  </a:lnTo>
                  <a:lnTo>
                    <a:pt x="4" y="365"/>
                  </a:lnTo>
                  <a:lnTo>
                    <a:pt x="0" y="386"/>
                  </a:lnTo>
                  <a:lnTo>
                    <a:pt x="4" y="407"/>
                  </a:lnTo>
                  <a:lnTo>
                    <a:pt x="14" y="418"/>
                  </a:lnTo>
                  <a:lnTo>
                    <a:pt x="30" y="425"/>
                  </a:lnTo>
                  <a:lnTo>
                    <a:pt x="47" y="429"/>
                  </a:lnTo>
                  <a:lnTo>
                    <a:pt x="67" y="429"/>
                  </a:lnTo>
                  <a:lnTo>
                    <a:pt x="1616" y="4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B90E917C-C0C1-2745-9735-0478DB7C2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866" y="3793769"/>
              <a:ext cx="227797" cy="230629"/>
            </a:xfrm>
            <a:custGeom>
              <a:avLst/>
              <a:gdLst/>
              <a:ahLst/>
              <a:cxnLst>
                <a:cxn ang="0">
                  <a:pos x="1192" y="184"/>
                </a:cxn>
                <a:cxn ang="0">
                  <a:pos x="1271" y="106"/>
                </a:cxn>
                <a:cxn ang="0">
                  <a:pos x="1344" y="74"/>
                </a:cxn>
                <a:cxn ang="0">
                  <a:pos x="1410" y="67"/>
                </a:cxn>
                <a:cxn ang="0">
                  <a:pos x="1423" y="60"/>
                </a:cxn>
                <a:cxn ang="0">
                  <a:pos x="1430" y="46"/>
                </a:cxn>
                <a:cxn ang="0">
                  <a:pos x="1433" y="32"/>
                </a:cxn>
                <a:cxn ang="0">
                  <a:pos x="1437" y="28"/>
                </a:cxn>
                <a:cxn ang="0">
                  <a:pos x="1430" y="10"/>
                </a:cxn>
                <a:cxn ang="0">
                  <a:pos x="1417" y="0"/>
                </a:cxn>
                <a:cxn ang="0">
                  <a:pos x="1327" y="3"/>
                </a:cxn>
                <a:cxn ang="0">
                  <a:pos x="1142" y="3"/>
                </a:cxn>
                <a:cxn ang="0">
                  <a:pos x="1039" y="0"/>
                </a:cxn>
                <a:cxn ang="0">
                  <a:pos x="1026" y="3"/>
                </a:cxn>
                <a:cxn ang="0">
                  <a:pos x="1016" y="10"/>
                </a:cxn>
                <a:cxn ang="0">
                  <a:pos x="1006" y="28"/>
                </a:cxn>
                <a:cxn ang="0">
                  <a:pos x="1006" y="53"/>
                </a:cxn>
                <a:cxn ang="0">
                  <a:pos x="1016" y="63"/>
                </a:cxn>
                <a:cxn ang="0">
                  <a:pos x="1033" y="67"/>
                </a:cxn>
                <a:cxn ang="0">
                  <a:pos x="1076" y="74"/>
                </a:cxn>
                <a:cxn ang="0">
                  <a:pos x="1125" y="109"/>
                </a:cxn>
                <a:cxn ang="0">
                  <a:pos x="1129" y="159"/>
                </a:cxn>
                <a:cxn ang="0">
                  <a:pos x="1112" y="202"/>
                </a:cxn>
                <a:cxn ang="0">
                  <a:pos x="1102" y="219"/>
                </a:cxn>
                <a:cxn ang="0">
                  <a:pos x="344" y="131"/>
                </a:cxn>
                <a:cxn ang="0">
                  <a:pos x="367" y="92"/>
                </a:cxn>
                <a:cxn ang="0">
                  <a:pos x="433" y="71"/>
                </a:cxn>
                <a:cxn ang="0">
                  <a:pos x="493" y="67"/>
                </a:cxn>
                <a:cxn ang="0">
                  <a:pos x="513" y="63"/>
                </a:cxn>
                <a:cxn ang="0">
                  <a:pos x="526" y="56"/>
                </a:cxn>
                <a:cxn ang="0">
                  <a:pos x="533" y="39"/>
                </a:cxn>
                <a:cxn ang="0">
                  <a:pos x="533" y="17"/>
                </a:cxn>
                <a:cxn ang="0">
                  <a:pos x="526" y="3"/>
                </a:cxn>
                <a:cxn ang="0">
                  <a:pos x="513" y="0"/>
                </a:cxn>
                <a:cxn ang="0">
                  <a:pos x="380" y="3"/>
                </a:cxn>
                <a:cxn ang="0">
                  <a:pos x="145" y="3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3" y="17"/>
                </a:cxn>
                <a:cxn ang="0">
                  <a:pos x="0" y="42"/>
                </a:cxn>
                <a:cxn ang="0">
                  <a:pos x="3" y="56"/>
                </a:cxn>
                <a:cxn ang="0">
                  <a:pos x="16" y="67"/>
                </a:cxn>
                <a:cxn ang="0">
                  <a:pos x="36" y="67"/>
                </a:cxn>
                <a:cxn ang="0">
                  <a:pos x="96" y="71"/>
                </a:cxn>
                <a:cxn ang="0">
                  <a:pos x="149" y="85"/>
                </a:cxn>
                <a:cxn ang="0">
                  <a:pos x="165" y="117"/>
                </a:cxn>
                <a:cxn ang="0">
                  <a:pos x="327" y="1470"/>
                </a:cxn>
                <a:cxn ang="0">
                  <a:pos x="337" y="1502"/>
                </a:cxn>
                <a:cxn ang="0">
                  <a:pos x="347" y="1520"/>
                </a:cxn>
                <a:cxn ang="0">
                  <a:pos x="370" y="1520"/>
                </a:cxn>
                <a:cxn ang="0">
                  <a:pos x="410" y="1506"/>
                </a:cxn>
                <a:cxn ang="0">
                  <a:pos x="1152" y="248"/>
                </a:cxn>
              </a:cxnLst>
              <a:rect l="0" t="0" r="r" b="b"/>
              <a:pathLst>
                <a:path w="1437" h="1520">
                  <a:moveTo>
                    <a:pt x="1152" y="248"/>
                  </a:moveTo>
                  <a:lnTo>
                    <a:pt x="1192" y="184"/>
                  </a:lnTo>
                  <a:lnTo>
                    <a:pt x="1231" y="138"/>
                  </a:lnTo>
                  <a:lnTo>
                    <a:pt x="1271" y="106"/>
                  </a:lnTo>
                  <a:lnTo>
                    <a:pt x="1307" y="88"/>
                  </a:lnTo>
                  <a:lnTo>
                    <a:pt x="1344" y="74"/>
                  </a:lnTo>
                  <a:lnTo>
                    <a:pt x="1377" y="71"/>
                  </a:lnTo>
                  <a:lnTo>
                    <a:pt x="1410" y="67"/>
                  </a:lnTo>
                  <a:lnTo>
                    <a:pt x="1417" y="63"/>
                  </a:lnTo>
                  <a:lnTo>
                    <a:pt x="1423" y="60"/>
                  </a:lnTo>
                  <a:lnTo>
                    <a:pt x="1427" y="53"/>
                  </a:lnTo>
                  <a:lnTo>
                    <a:pt x="1430" y="46"/>
                  </a:lnTo>
                  <a:lnTo>
                    <a:pt x="1433" y="39"/>
                  </a:lnTo>
                  <a:lnTo>
                    <a:pt x="1433" y="32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33" y="17"/>
                  </a:lnTo>
                  <a:lnTo>
                    <a:pt x="1430" y="10"/>
                  </a:lnTo>
                  <a:lnTo>
                    <a:pt x="1427" y="3"/>
                  </a:lnTo>
                  <a:lnTo>
                    <a:pt x="1417" y="0"/>
                  </a:lnTo>
                  <a:lnTo>
                    <a:pt x="1410" y="0"/>
                  </a:lnTo>
                  <a:lnTo>
                    <a:pt x="1327" y="3"/>
                  </a:lnTo>
                  <a:lnTo>
                    <a:pt x="1245" y="7"/>
                  </a:lnTo>
                  <a:lnTo>
                    <a:pt x="1142" y="3"/>
                  </a:lnTo>
                  <a:lnTo>
                    <a:pt x="1046" y="0"/>
                  </a:lnTo>
                  <a:lnTo>
                    <a:pt x="1039" y="0"/>
                  </a:lnTo>
                  <a:lnTo>
                    <a:pt x="1033" y="0"/>
                  </a:lnTo>
                  <a:lnTo>
                    <a:pt x="1026" y="3"/>
                  </a:lnTo>
                  <a:lnTo>
                    <a:pt x="1019" y="7"/>
                  </a:lnTo>
                  <a:lnTo>
                    <a:pt x="1016" y="10"/>
                  </a:lnTo>
                  <a:lnTo>
                    <a:pt x="1009" y="17"/>
                  </a:lnTo>
                  <a:lnTo>
                    <a:pt x="1006" y="28"/>
                  </a:lnTo>
                  <a:lnTo>
                    <a:pt x="1006" y="42"/>
                  </a:lnTo>
                  <a:lnTo>
                    <a:pt x="1006" y="53"/>
                  </a:lnTo>
                  <a:lnTo>
                    <a:pt x="1013" y="60"/>
                  </a:lnTo>
                  <a:lnTo>
                    <a:pt x="1016" y="63"/>
                  </a:lnTo>
                  <a:lnTo>
                    <a:pt x="1023" y="67"/>
                  </a:lnTo>
                  <a:lnTo>
                    <a:pt x="1033" y="67"/>
                  </a:lnTo>
                  <a:lnTo>
                    <a:pt x="1039" y="67"/>
                  </a:lnTo>
                  <a:lnTo>
                    <a:pt x="1076" y="74"/>
                  </a:lnTo>
                  <a:lnTo>
                    <a:pt x="1105" y="88"/>
                  </a:lnTo>
                  <a:lnTo>
                    <a:pt x="1125" y="109"/>
                  </a:lnTo>
                  <a:lnTo>
                    <a:pt x="1132" y="138"/>
                  </a:lnTo>
                  <a:lnTo>
                    <a:pt x="1129" y="159"/>
                  </a:lnTo>
                  <a:lnTo>
                    <a:pt x="1119" y="180"/>
                  </a:lnTo>
                  <a:lnTo>
                    <a:pt x="1112" y="202"/>
                  </a:lnTo>
                  <a:lnTo>
                    <a:pt x="1105" y="216"/>
                  </a:lnTo>
                  <a:lnTo>
                    <a:pt x="1102" y="219"/>
                  </a:lnTo>
                  <a:lnTo>
                    <a:pt x="483" y="1272"/>
                  </a:lnTo>
                  <a:lnTo>
                    <a:pt x="344" y="131"/>
                  </a:lnTo>
                  <a:lnTo>
                    <a:pt x="351" y="109"/>
                  </a:lnTo>
                  <a:lnTo>
                    <a:pt x="367" y="92"/>
                  </a:lnTo>
                  <a:lnTo>
                    <a:pt x="394" y="81"/>
                  </a:lnTo>
                  <a:lnTo>
                    <a:pt x="433" y="71"/>
                  </a:lnTo>
                  <a:lnTo>
                    <a:pt x="483" y="67"/>
                  </a:lnTo>
                  <a:lnTo>
                    <a:pt x="493" y="67"/>
                  </a:lnTo>
                  <a:lnTo>
                    <a:pt x="503" y="67"/>
                  </a:lnTo>
                  <a:lnTo>
                    <a:pt x="513" y="63"/>
                  </a:lnTo>
                  <a:lnTo>
                    <a:pt x="519" y="63"/>
                  </a:lnTo>
                  <a:lnTo>
                    <a:pt x="526" y="56"/>
                  </a:lnTo>
                  <a:lnTo>
                    <a:pt x="529" y="49"/>
                  </a:lnTo>
                  <a:lnTo>
                    <a:pt x="533" y="39"/>
                  </a:lnTo>
                  <a:lnTo>
                    <a:pt x="533" y="24"/>
                  </a:lnTo>
                  <a:lnTo>
                    <a:pt x="533" y="17"/>
                  </a:lnTo>
                  <a:lnTo>
                    <a:pt x="529" y="10"/>
                  </a:lnTo>
                  <a:lnTo>
                    <a:pt x="526" y="3"/>
                  </a:lnTo>
                  <a:lnTo>
                    <a:pt x="519" y="3"/>
                  </a:lnTo>
                  <a:lnTo>
                    <a:pt x="513" y="0"/>
                  </a:lnTo>
                  <a:lnTo>
                    <a:pt x="506" y="0"/>
                  </a:lnTo>
                  <a:lnTo>
                    <a:pt x="380" y="3"/>
                  </a:lnTo>
                  <a:lnTo>
                    <a:pt x="254" y="7"/>
                  </a:lnTo>
                  <a:lnTo>
                    <a:pt x="145" y="3"/>
                  </a:lnTo>
                  <a:lnTo>
                    <a:pt x="89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6" y="10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6" y="63"/>
                  </a:lnTo>
                  <a:lnTo>
                    <a:pt x="16" y="67"/>
                  </a:lnTo>
                  <a:lnTo>
                    <a:pt x="23" y="67"/>
                  </a:lnTo>
                  <a:lnTo>
                    <a:pt x="36" y="67"/>
                  </a:lnTo>
                  <a:lnTo>
                    <a:pt x="49" y="67"/>
                  </a:lnTo>
                  <a:lnTo>
                    <a:pt x="96" y="71"/>
                  </a:lnTo>
                  <a:lnTo>
                    <a:pt x="129" y="74"/>
                  </a:lnTo>
                  <a:lnTo>
                    <a:pt x="149" y="85"/>
                  </a:lnTo>
                  <a:lnTo>
                    <a:pt x="162" y="99"/>
                  </a:lnTo>
                  <a:lnTo>
                    <a:pt x="165" y="117"/>
                  </a:lnTo>
                  <a:lnTo>
                    <a:pt x="168" y="141"/>
                  </a:lnTo>
                  <a:lnTo>
                    <a:pt x="327" y="1470"/>
                  </a:lnTo>
                  <a:lnTo>
                    <a:pt x="331" y="1492"/>
                  </a:lnTo>
                  <a:lnTo>
                    <a:pt x="337" y="1502"/>
                  </a:lnTo>
                  <a:lnTo>
                    <a:pt x="341" y="1513"/>
                  </a:lnTo>
                  <a:lnTo>
                    <a:pt x="347" y="1520"/>
                  </a:lnTo>
                  <a:lnTo>
                    <a:pt x="357" y="1520"/>
                  </a:lnTo>
                  <a:lnTo>
                    <a:pt x="370" y="1520"/>
                  </a:lnTo>
                  <a:lnTo>
                    <a:pt x="394" y="1516"/>
                  </a:lnTo>
                  <a:lnTo>
                    <a:pt x="410" y="1506"/>
                  </a:lnTo>
                  <a:lnTo>
                    <a:pt x="427" y="1481"/>
                  </a:lnTo>
                  <a:lnTo>
                    <a:pt x="1152" y="24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7F0E8C-0674-904E-BF9F-7D2966BA9853}"/>
              </a:ext>
            </a:extLst>
          </p:cNvPr>
          <p:cNvGrpSpPr/>
          <p:nvPr/>
        </p:nvGrpSpPr>
        <p:grpSpPr>
          <a:xfrm>
            <a:off x="5697395" y="662895"/>
            <a:ext cx="3177712" cy="2680599"/>
            <a:chOff x="5932024" y="1176807"/>
            <a:chExt cx="3177711" cy="26805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C6335B-BA44-284B-8100-0E20B2E21359}"/>
                </a:ext>
              </a:extLst>
            </p:cNvPr>
            <p:cNvGrpSpPr/>
            <p:nvPr/>
          </p:nvGrpSpPr>
          <p:grpSpPr>
            <a:xfrm>
              <a:off x="5932024" y="1182078"/>
              <a:ext cx="3177711" cy="2675328"/>
              <a:chOff x="6068798" y="654536"/>
              <a:chExt cx="3177711" cy="267532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5BDAFA9-05D8-A646-B0F2-D4100CB5CCC5}"/>
                  </a:ext>
                </a:extLst>
              </p:cNvPr>
              <p:cNvGrpSpPr/>
              <p:nvPr/>
            </p:nvGrpSpPr>
            <p:grpSpPr>
              <a:xfrm>
                <a:off x="6068798" y="654536"/>
                <a:ext cx="3177711" cy="2675328"/>
                <a:chOff x="4211555" y="4013455"/>
                <a:chExt cx="3177711" cy="267532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C0A1071-2884-4C40-8D2F-31B2A1AA0232}"/>
                    </a:ext>
                  </a:extLst>
                </p:cNvPr>
                <p:cNvSpPr/>
                <p:nvPr/>
              </p:nvSpPr>
              <p:spPr>
                <a:xfrm>
                  <a:off x="4279658" y="4013455"/>
                  <a:ext cx="3085254" cy="26753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balanced" dir="tr"/>
                </a:scene3d>
                <a:sp3d prstMaterial="matte">
                  <a:bevelT w="0" h="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1" dirty="0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0EEF4B8-8676-0D46-A245-6B40514B0483}"/>
                    </a:ext>
                  </a:extLst>
                </p:cNvPr>
                <p:cNvSpPr txBox="1"/>
                <p:nvPr/>
              </p:nvSpPr>
              <p:spPr>
                <a:xfrm>
                  <a:off x="4717555" y="6260018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1490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89AC617-C1FB-1D42-9C59-3DE44C5D1D91}"/>
                    </a:ext>
                  </a:extLst>
                </p:cNvPr>
                <p:cNvSpPr txBox="1"/>
                <p:nvPr/>
              </p:nvSpPr>
              <p:spPr>
                <a:xfrm>
                  <a:off x="5816808" y="6260018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1550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B15503C-4346-034B-9CC6-509D7C62B74D}"/>
                    </a:ext>
                  </a:extLst>
                </p:cNvPr>
                <p:cNvSpPr txBox="1"/>
                <p:nvPr/>
              </p:nvSpPr>
              <p:spPr>
                <a:xfrm>
                  <a:off x="6916060" y="6260018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1610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2664561-FBE5-2C41-9316-30D28A2D4744}"/>
                    </a:ext>
                  </a:extLst>
                </p:cNvPr>
                <p:cNvSpPr txBox="1"/>
                <p:nvPr/>
              </p:nvSpPr>
              <p:spPr>
                <a:xfrm>
                  <a:off x="4399202" y="6094904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1490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E0022C2-C64E-D746-8389-CED19BA9DC07}"/>
                    </a:ext>
                  </a:extLst>
                </p:cNvPr>
                <p:cNvSpPr txBox="1"/>
                <p:nvPr/>
              </p:nvSpPr>
              <p:spPr>
                <a:xfrm>
                  <a:off x="4391326" y="5164266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1550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D84C7F0-B42F-E547-AE45-EC31269C6E7B}"/>
                    </a:ext>
                  </a:extLst>
                </p:cNvPr>
                <p:cNvSpPr txBox="1"/>
                <p:nvPr/>
              </p:nvSpPr>
              <p:spPr>
                <a:xfrm>
                  <a:off x="4342735" y="4233626"/>
                  <a:ext cx="4732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1610</a:t>
                  </a:r>
                </a:p>
              </p:txBody>
            </p:sp>
            <p:sp>
              <p:nvSpPr>
                <p:cNvPr id="49" name="TextBox 366">
                  <a:extLst>
                    <a:ext uri="{FF2B5EF4-FFF2-40B4-BE49-F238E27FC236}">
                      <a16:creationId xmlns:a16="http://schemas.microsoft.com/office/drawing/2014/main" id="{E30497F9-17C3-EE46-AB00-DA0BB4E540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03069" y="6441171"/>
                  <a:ext cx="2383688" cy="200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9" tIns="45693" rIns="91389" bIns="45693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858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cs typeface="Times" pitchFamily="18" charset="0"/>
                    </a:rPr>
                    <a:t> signal </a:t>
                  </a:r>
                  <a:r>
                    <a:rPr lang="en-US" sz="1200" dirty="0">
                      <a:cs typeface="Times" pitchFamily="18" charset="0"/>
                      <a:sym typeface="Symbol"/>
                    </a:rPr>
                    <a:t>(nm)</a:t>
                  </a:r>
                  <a:endParaRPr lang="en-US" sz="1200" dirty="0">
                    <a:cs typeface="Times" pitchFamily="18" charset="0"/>
                  </a:endParaRPr>
                </a:p>
              </p:txBody>
            </p:sp>
            <p:sp>
              <p:nvSpPr>
                <p:cNvPr id="50" name="TextBox 366">
                  <a:extLst>
                    <a:ext uri="{FF2B5EF4-FFF2-40B4-BE49-F238E27FC236}">
                      <a16:creationId xmlns:a16="http://schemas.microsoft.com/office/drawing/2014/main" id="{F44813CA-0251-E64E-91AC-4EAF15F32B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336159" y="5191695"/>
                  <a:ext cx="1934309" cy="183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9" tIns="45693" rIns="91389" bIns="45693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858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cs typeface="Times" pitchFamily="18" charset="0"/>
                    </a:rPr>
                    <a:t> idler </a:t>
                  </a:r>
                  <a:r>
                    <a:rPr lang="en-US" sz="1200" dirty="0">
                      <a:cs typeface="Times" pitchFamily="18" charset="0"/>
                      <a:sym typeface="Symbol"/>
                    </a:rPr>
                    <a:t> (nm)</a:t>
                  </a:r>
                  <a:endParaRPr lang="en-US" sz="1200" dirty="0">
                    <a:cs typeface="Times" pitchFamily="18" charset="0"/>
                  </a:endParaRPr>
                </a:p>
              </p:txBody>
            </p:sp>
          </p:grpSp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19FF4CBB-AA48-2241-B758-81C7E0B731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726970" y="1002609"/>
                <a:ext cx="2351705" cy="1895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57B5E0-BB08-B745-A861-DC98A3C26EE1}"/>
                </a:ext>
              </a:extLst>
            </p:cNvPr>
            <p:cNvSpPr txBox="1"/>
            <p:nvPr/>
          </p:nvSpPr>
          <p:spPr>
            <a:xfrm>
              <a:off x="6083908" y="1176807"/>
              <a:ext cx="28865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000000"/>
                  </a:solidFill>
                </a:rPr>
                <a:t>Biphoton</a:t>
              </a:r>
              <a:r>
                <a:rPr lang="en-US" sz="1200" dirty="0">
                  <a:solidFill>
                    <a:srgbClr val="000000"/>
                  </a:solidFill>
                </a:rPr>
                <a:t> Spectral Intensity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3457E-6 L 0.33368 0.0003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701E-6 3.26549E-6 L 0.07758 3.26549E-6 " pathEditMode="relative" ptsTypes="AA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68 0.00031 L 0.12639 0.000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1 1.11022E-16 L 0.04323 0.00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1456308" y="3704020"/>
          <a:ext cx="6259438" cy="57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3" imgW="4953000" imgH="457200" progId="Equation.3">
                  <p:embed/>
                </p:oleObj>
              </mc:Choice>
              <mc:Fallback>
                <p:oleObj name="Equation" r:id="rId3" imgW="4953000" imgH="457200" progId="Equation.3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6308" y="3704020"/>
                        <a:ext cx="6259438" cy="57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486178" y="2924437"/>
          <a:ext cx="6264961" cy="57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5" imgW="4965700" imgH="457200" progId="Equation.3">
                  <p:embed/>
                </p:oleObj>
              </mc:Choice>
              <mc:Fallback>
                <p:oleObj name="Equation" r:id="rId5" imgW="4965700" imgH="457200" progId="Equation.3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6178" y="2924437"/>
                        <a:ext cx="6264961" cy="57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22823" y="2215754"/>
          <a:ext cx="569237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tion" r:id="rId7" imgW="4102100" imgH="419100" progId="Equation.3">
                  <p:embed/>
                </p:oleObj>
              </mc:Choice>
              <mc:Fallback>
                <p:oleObj name="Equation" r:id="rId7" imgW="4102100" imgH="4191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2823" y="2215754"/>
                        <a:ext cx="5692378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787603" y="834947"/>
            <a:ext cx="2730002" cy="1299020"/>
            <a:chOff x="598160" y="2424837"/>
            <a:chExt cx="3640003" cy="1732026"/>
          </a:xfrm>
        </p:grpSpPr>
        <p:pic>
          <p:nvPicPr>
            <p:cNvPr id="11" name="Picture 40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3161" y="2424837"/>
              <a:ext cx="2919482" cy="173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474878" y="2596432"/>
              <a:ext cx="57750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 err="1">
                  <a:latin typeface="Symbol" charset="2"/>
                  <a:cs typeface="Symbol" charset="2"/>
                </a:rPr>
                <a:t>l</a:t>
              </a:r>
              <a:r>
                <a:rPr lang="en-US" sz="1013" baseline="-25000" dirty="0" err="1"/>
                <a:t>idler</a:t>
              </a:r>
              <a:endParaRPr lang="en-US" sz="1013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66471" y="3524118"/>
              <a:ext cx="635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 err="1">
                  <a:latin typeface="Symbol" charset="2"/>
                  <a:cs typeface="Symbol" charset="2"/>
                </a:rPr>
                <a:t>l</a:t>
              </a:r>
              <a:r>
                <a:rPr lang="en-US" sz="1013" baseline="-25000" dirty="0" err="1"/>
                <a:t>signal</a:t>
              </a:r>
              <a:endParaRPr lang="en-US" sz="1013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504457">
              <a:off x="1931716" y="2568522"/>
              <a:ext cx="228600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chemeClr val="bg1"/>
                  </a:solidFill>
                </a:rPr>
                <a:t>V-polarized</a:t>
              </a:r>
            </a:p>
          </p:txBody>
        </p:sp>
        <p:cxnSp>
          <p:nvCxnSpPr>
            <p:cNvPr id="16" name="Straight Connector 15"/>
            <p:cNvCxnSpPr>
              <a:stCxn id="11" idx="1"/>
              <a:endCxn id="11" idx="3"/>
            </p:cNvCxnSpPr>
            <p:nvPr/>
          </p:nvCxnSpPr>
          <p:spPr>
            <a:xfrm>
              <a:off x="973161" y="3290850"/>
              <a:ext cx="291948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970629">
              <a:off x="1952163" y="3512705"/>
              <a:ext cx="228600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chemeClr val="bg1"/>
                  </a:solidFill>
                </a:rPr>
                <a:t>H-polarized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9534" y="842317"/>
            <a:ext cx="2730002" cy="1299020"/>
            <a:chOff x="598160" y="2424837"/>
            <a:chExt cx="3640003" cy="1732026"/>
          </a:xfrm>
        </p:grpSpPr>
        <p:pic>
          <p:nvPicPr>
            <p:cNvPr id="22" name="Picture 40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973161" y="2424837"/>
              <a:ext cx="2919482" cy="173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 rot="16200000">
              <a:off x="474878" y="2596432"/>
              <a:ext cx="57750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 err="1">
                  <a:latin typeface="Symbol" charset="2"/>
                  <a:cs typeface="Symbol" charset="2"/>
                </a:rPr>
                <a:t>l</a:t>
              </a:r>
              <a:r>
                <a:rPr lang="en-US" sz="1013" baseline="-25000" dirty="0" err="1"/>
                <a:t>idler</a:t>
              </a:r>
              <a:endParaRPr lang="en-US" sz="1013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66471" y="3524118"/>
              <a:ext cx="635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 err="1">
                  <a:latin typeface="Symbol" charset="2"/>
                  <a:cs typeface="Symbol" charset="2"/>
                </a:rPr>
                <a:t>l</a:t>
              </a:r>
              <a:r>
                <a:rPr lang="en-US" sz="1013" baseline="-25000" dirty="0" err="1"/>
                <a:t>signal</a:t>
              </a:r>
              <a:endParaRPr lang="en-US" sz="1013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20504457">
              <a:off x="1931716" y="2632026"/>
              <a:ext cx="228600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chemeClr val="bg1"/>
                  </a:solidFill>
                </a:rPr>
                <a:t>H-polarized</a:t>
              </a:r>
            </a:p>
          </p:txBody>
        </p:sp>
        <p:cxnSp>
          <p:nvCxnSpPr>
            <p:cNvPr id="27" name="Straight Connector 26"/>
            <p:cNvCxnSpPr>
              <a:stCxn id="22" idx="1"/>
              <a:endCxn id="22" idx="3"/>
            </p:cNvCxnSpPr>
            <p:nvPr/>
          </p:nvCxnSpPr>
          <p:spPr>
            <a:xfrm>
              <a:off x="973161" y="3290850"/>
              <a:ext cx="2919482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970629">
              <a:off x="1952163" y="3576209"/>
              <a:ext cx="2286000" cy="330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chemeClr val="bg1"/>
                  </a:solidFill>
                </a:rPr>
                <a:t>V-polarized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and spectral </a:t>
            </a:r>
            <a:r>
              <a:rPr lang="en-US" dirty="0" err="1"/>
              <a:t>distinguishabilities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E2-48DF-43E2-97A9-9A92EE13FC11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74675" y="1749559"/>
            <a:ext cx="1931378" cy="927118"/>
            <a:chOff x="1297176" y="2348425"/>
            <a:chExt cx="2575171" cy="1236157"/>
          </a:xfrm>
        </p:grpSpPr>
        <p:sp>
          <p:nvSpPr>
            <p:cNvPr id="40" name="TextBox 39"/>
            <p:cNvSpPr txBox="1"/>
            <p:nvPr/>
          </p:nvSpPr>
          <p:spPr>
            <a:xfrm>
              <a:off x="1297176" y="2348425"/>
              <a:ext cx="5582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ymbol" charset="2"/>
                  <a:cs typeface="Symbol" charset="2"/>
                </a:rPr>
                <a:t>|</a:t>
              </a:r>
              <a:r>
                <a:rPr lang="en-US" sz="1800" i="1" dirty="0">
                  <a:solidFill>
                    <a:schemeClr val="bg1"/>
                  </a:solidFill>
                  <a:latin typeface="Times"/>
                  <a:cs typeface="Times"/>
                </a:rPr>
                <a:t>f</a:t>
              </a:r>
              <a:r>
                <a:rPr lang="en-US" sz="1800" dirty="0">
                  <a:solidFill>
                    <a:schemeClr val="bg1"/>
                  </a:solidFill>
                  <a:latin typeface="Symbol" charset="2"/>
                  <a:cs typeface="Symbol" charset="2"/>
                </a:rPr>
                <a:t>|</a:t>
              </a:r>
              <a:r>
                <a:rPr lang="en-US" sz="1800" baseline="30000" dirty="0">
                  <a:solidFill>
                    <a:schemeClr val="bg1"/>
                  </a:solidFill>
                  <a:latin typeface="Symbol" charset="2"/>
                  <a:cs typeface="Symbol" charset="2"/>
                </a:rPr>
                <a:t>2</a:t>
              </a:r>
              <a:endParaRPr lang="en-US" sz="18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78397" y="3115187"/>
              <a:ext cx="993950" cy="4693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3" name="Straight Arrow Connector 2"/>
            <p:cNvCxnSpPr>
              <a:endCxn id="43" idx="0"/>
            </p:cNvCxnSpPr>
            <p:nvPr/>
          </p:nvCxnSpPr>
          <p:spPr>
            <a:xfrm>
              <a:off x="2878667" y="2878667"/>
              <a:ext cx="496705" cy="2365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98147" y="1761721"/>
            <a:ext cx="1161149" cy="916106"/>
            <a:chOff x="5030450" y="2348962"/>
            <a:chExt cx="1548198" cy="1221474"/>
          </a:xfrm>
        </p:grpSpPr>
        <p:sp>
          <p:nvSpPr>
            <p:cNvPr id="42" name="TextBox 41"/>
            <p:cNvSpPr txBox="1"/>
            <p:nvPr/>
          </p:nvSpPr>
          <p:spPr>
            <a:xfrm>
              <a:off x="5030450" y="2348962"/>
              <a:ext cx="62666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  <a:latin typeface="Symbol" charset="2"/>
                  <a:cs typeface="Symbol" charset="2"/>
                </a:rPr>
                <a:t>|</a:t>
              </a:r>
              <a:r>
                <a:rPr lang="en-US" sz="1800" i="1" dirty="0">
                  <a:solidFill>
                    <a:srgbClr val="FFFFFF"/>
                  </a:solidFill>
                  <a:latin typeface="Times"/>
                  <a:cs typeface="Times"/>
                </a:rPr>
                <a:t>g</a:t>
              </a:r>
              <a:r>
                <a:rPr lang="en-US" sz="1800" dirty="0">
                  <a:solidFill>
                    <a:srgbClr val="FFFFFF"/>
                  </a:solidFill>
                  <a:latin typeface="Symbol" charset="2"/>
                  <a:cs typeface="Symbol" charset="2"/>
                </a:rPr>
                <a:t>|</a:t>
              </a:r>
              <a:r>
                <a:rPr lang="en-US" sz="1800" baseline="30000" dirty="0">
                  <a:solidFill>
                    <a:srgbClr val="FFFFFF"/>
                  </a:solidFill>
                  <a:latin typeface="Symbol" charset="2"/>
                  <a:cs typeface="Symbol" charset="2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Times"/>
                <a:cs typeface="Time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84698" y="3101041"/>
              <a:ext cx="993950" cy="4693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096000" y="2906889"/>
              <a:ext cx="479778" cy="1975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2342342" y="2901602"/>
            <a:ext cx="2222309" cy="139077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1" name="Rectangle 40"/>
          <p:cNvSpPr/>
          <p:nvPr/>
        </p:nvSpPr>
        <p:spPr>
          <a:xfrm>
            <a:off x="4589455" y="2886543"/>
            <a:ext cx="3189768" cy="13869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89823" y="4297951"/>
            <a:ext cx="0" cy="195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2653" y="4265730"/>
            <a:ext cx="0" cy="195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66411" y="4505523"/>
            <a:ext cx="202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Temporal distinguishability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5873" y="4473302"/>
            <a:ext cx="195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Spectral distinguishability</a:t>
            </a:r>
          </a:p>
        </p:txBody>
      </p:sp>
    </p:spTree>
    <p:extLst>
      <p:ext uri="{BB962C8B-B14F-4D97-AF65-F5344CB8AC3E}">
        <p14:creationId xmlns:p14="http://schemas.microsoft.com/office/powerpoint/2010/main" val="16193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19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&#10;\beta^{\omega_p} = \beta^{\omega_1} + \beta^{\omega_2}+ \frac{2\pi}{\Lambda}&#10;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&#10;\beta^{\omega_p} = \beta^{\omega_1} + \beta^{\omega_2}+ \frac{2\pi}{\Lambda}&#10;$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49293</TotalTime>
  <Words>1686</Words>
  <Application>Microsoft Macintosh PowerPoint</Application>
  <PresentationFormat>On-screen Show (16:9)</PresentationFormat>
  <Paragraphs>417</Paragraphs>
  <Slides>33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Georgia</vt:lpstr>
      <vt:lpstr>Handwriting - Dakota</vt:lpstr>
      <vt:lpstr>Impact</vt:lpstr>
      <vt:lpstr>Lucida Grande</vt:lpstr>
      <vt:lpstr>Lucida Handwriting</vt:lpstr>
      <vt:lpstr>Mangal</vt:lpstr>
      <vt:lpstr>Symbol</vt:lpstr>
      <vt:lpstr>Times</vt:lpstr>
      <vt:lpstr>Times New Roman</vt:lpstr>
      <vt:lpstr>Trebuchet MS</vt:lpstr>
      <vt:lpstr>Verdana</vt:lpstr>
      <vt:lpstr>Wingdings</vt:lpstr>
      <vt:lpstr>Slipstream</vt:lpstr>
      <vt:lpstr>Equation</vt:lpstr>
      <vt:lpstr>Fibre-optic Quantum Entanglement Sources</vt:lpstr>
      <vt:lpstr>Acknowledgement</vt:lpstr>
      <vt:lpstr>Photon sources as an enabler</vt:lpstr>
      <vt:lpstr>PowerPoint Presentation</vt:lpstr>
      <vt:lpstr>Broadband Polarization Entangled Source</vt:lpstr>
      <vt:lpstr>The making of PPSF</vt:lpstr>
      <vt:lpstr>Birefringent phase matching</vt:lpstr>
      <vt:lpstr>Type II SPDC spectrum</vt:lpstr>
      <vt:lpstr>Temporal and spectral distinguishabilities</vt:lpstr>
      <vt:lpstr>Compensation-free condition</vt:lpstr>
      <vt:lpstr>Concurrence and bandwidth</vt:lpstr>
      <vt:lpstr>Performance</vt:lpstr>
      <vt:lpstr>PowerPoint Presentation</vt:lpstr>
      <vt:lpstr>Variety, variety, variety</vt:lpstr>
      <vt:lpstr>Variety, variety, variety</vt:lpstr>
      <vt:lpstr>Existing methods of biphoton spectral shaping</vt:lpstr>
      <vt:lpstr>biphoton shaping – nonlinear interference</vt:lpstr>
      <vt:lpstr>Simultaneous spectral and polarization shaping</vt:lpstr>
      <vt:lpstr>All-fiber implementation - reflection</vt:lpstr>
      <vt:lpstr>Results: 2-element interference</vt:lpstr>
      <vt:lpstr>Results: 2-element cascade</vt:lpstr>
      <vt:lpstr>“Arbitrary” spectral shaping</vt:lpstr>
      <vt:lpstr>Polarization shaping – incoherent cascade</vt:lpstr>
      <vt:lpstr>Polarization shaping – incoherent cascade</vt:lpstr>
      <vt:lpstr>Spectral and polarization DoF coupling</vt:lpstr>
      <vt:lpstr>l-dependent concurrence</vt:lpstr>
      <vt:lpstr>Wavelength-dependent polarization entanglement</vt:lpstr>
      <vt:lpstr>Fibre-based common-path NLI</vt:lpstr>
      <vt:lpstr>Current and Future Directions</vt:lpstr>
      <vt:lpstr>Entanglement based QKD</vt:lpstr>
      <vt:lpstr>Dispersion measurement using biphotons</vt:lpstr>
      <vt:lpstr>Summary</vt:lpstr>
      <vt:lpstr>Acknowledgement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of Entangled photons in QPM AlGaAs Waveguides</dc:title>
  <dc:creator>TJ</dc:creator>
  <cp:lastModifiedBy>Li Qian</cp:lastModifiedBy>
  <cp:revision>1801</cp:revision>
  <cp:lastPrinted>2020-07-24T18:29:18Z</cp:lastPrinted>
  <dcterms:created xsi:type="dcterms:W3CDTF">2014-05-15T19:25:40Z</dcterms:created>
  <dcterms:modified xsi:type="dcterms:W3CDTF">2020-07-24T18:31:39Z</dcterms:modified>
</cp:coreProperties>
</file>