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9" r:id="rId6"/>
    <p:sldId id="260"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36AF4-3FB3-40BD-B2FC-ED6F9B74EB2B}" v="4" dt="2020-07-23T21:03:37.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60"/>
  </p:normalViewPr>
  <p:slideViewPr>
    <p:cSldViewPr snapToGrid="0">
      <p:cViewPr varScale="1">
        <p:scale>
          <a:sx n="45" d="100"/>
          <a:sy n="45" d="100"/>
        </p:scale>
        <p:origin x="76" y="1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riyal, Juniyali" userId="e4d19e06-8cec-4e41-a7e9-3efb9be84a85" providerId="ADAL" clId="{F1CC917E-3A27-4515-806C-B9544C22D0CA}"/>
    <pc:docChg chg="undo custSel delSld modSld modMainMaster">
      <pc:chgData name="Nauriyal, Juniyali" userId="e4d19e06-8cec-4e41-a7e9-3efb9be84a85" providerId="ADAL" clId="{F1CC917E-3A27-4515-806C-B9544C22D0CA}" dt="2020-07-23T21:03:47.520" v="8" actId="20577"/>
      <pc:docMkLst>
        <pc:docMk/>
      </pc:docMkLst>
      <pc:sldChg chg="modSp">
        <pc:chgData name="Nauriyal, Juniyali" userId="e4d19e06-8cec-4e41-a7e9-3efb9be84a85" providerId="ADAL" clId="{F1CC917E-3A27-4515-806C-B9544C22D0CA}" dt="2020-07-23T21:03:47.520" v="8" actId="20577"/>
        <pc:sldMkLst>
          <pc:docMk/>
          <pc:sldMk cId="3917119311" sldId="256"/>
        </pc:sldMkLst>
        <pc:spChg chg="mod">
          <ac:chgData name="Nauriyal, Juniyali" userId="e4d19e06-8cec-4e41-a7e9-3efb9be84a85" providerId="ADAL" clId="{F1CC917E-3A27-4515-806C-B9544C22D0CA}" dt="2020-07-23T21:03:47.520" v="8" actId="20577"/>
          <ac:spMkLst>
            <pc:docMk/>
            <pc:sldMk cId="3917119311" sldId="256"/>
            <ac:spMk id="2" creationId="{4C7AA7B5-3B67-4E1D-B71C-9ECC1F478850}"/>
          </ac:spMkLst>
        </pc:spChg>
        <pc:spChg chg="mod">
          <ac:chgData name="Nauriyal, Juniyali" userId="e4d19e06-8cec-4e41-a7e9-3efb9be84a85" providerId="ADAL" clId="{F1CC917E-3A27-4515-806C-B9544C22D0CA}" dt="2020-07-23T21:03:11.477" v="3"/>
          <ac:spMkLst>
            <pc:docMk/>
            <pc:sldMk cId="3917119311" sldId="256"/>
            <ac:spMk id="5" creationId="{B4D83CD0-F99F-44E9-AF37-127C6064E063}"/>
          </ac:spMkLst>
        </pc:spChg>
        <pc:picChg chg="mod">
          <ac:chgData name="Nauriyal, Juniyali" userId="e4d19e06-8cec-4e41-a7e9-3efb9be84a85" providerId="ADAL" clId="{F1CC917E-3A27-4515-806C-B9544C22D0CA}" dt="2020-07-23T21:03:11.477" v="3"/>
          <ac:picMkLst>
            <pc:docMk/>
            <pc:sldMk cId="3917119311" sldId="256"/>
            <ac:picMk id="6" creationId="{E9FB3D0F-C413-4753-89C6-C32B3F820E8D}"/>
          </ac:picMkLst>
        </pc:picChg>
        <pc:picChg chg="mod">
          <ac:chgData name="Nauriyal, Juniyali" userId="e4d19e06-8cec-4e41-a7e9-3efb9be84a85" providerId="ADAL" clId="{F1CC917E-3A27-4515-806C-B9544C22D0CA}" dt="2020-07-23T21:03:11.477" v="3"/>
          <ac:picMkLst>
            <pc:docMk/>
            <pc:sldMk cId="3917119311" sldId="256"/>
            <ac:picMk id="7" creationId="{7A012163-6A33-450C-8472-F364B5FC1024}"/>
          </ac:picMkLst>
        </pc:picChg>
      </pc:sldChg>
      <pc:sldChg chg="modSp">
        <pc:chgData name="Nauriyal, Juniyali" userId="e4d19e06-8cec-4e41-a7e9-3efb9be84a85" providerId="ADAL" clId="{F1CC917E-3A27-4515-806C-B9544C22D0CA}" dt="2020-07-23T21:03:11.477" v="3"/>
        <pc:sldMkLst>
          <pc:docMk/>
          <pc:sldMk cId="3386177875" sldId="258"/>
        </pc:sldMkLst>
        <pc:spChg chg="mod">
          <ac:chgData name="Nauriyal, Juniyali" userId="e4d19e06-8cec-4e41-a7e9-3efb9be84a85" providerId="ADAL" clId="{F1CC917E-3A27-4515-806C-B9544C22D0CA}" dt="2020-07-23T21:03:11.477" v="3"/>
          <ac:spMkLst>
            <pc:docMk/>
            <pc:sldMk cId="3386177875" sldId="258"/>
            <ac:spMk id="2" creationId="{957CF073-8237-4B28-B17C-C624DEBF6CB4}"/>
          </ac:spMkLst>
        </pc:spChg>
        <pc:picChg chg="mod">
          <ac:chgData name="Nauriyal, Juniyali" userId="e4d19e06-8cec-4e41-a7e9-3efb9be84a85" providerId="ADAL" clId="{F1CC917E-3A27-4515-806C-B9544C22D0CA}" dt="2020-07-23T21:03:11.477" v="3"/>
          <ac:picMkLst>
            <pc:docMk/>
            <pc:sldMk cId="3386177875" sldId="258"/>
            <ac:picMk id="5" creationId="{AD9FE92F-5E4F-435A-BB1B-CA4BDEF4C731}"/>
          </ac:picMkLst>
        </pc:picChg>
        <pc:picChg chg="mod">
          <ac:chgData name="Nauriyal, Juniyali" userId="e4d19e06-8cec-4e41-a7e9-3efb9be84a85" providerId="ADAL" clId="{F1CC917E-3A27-4515-806C-B9544C22D0CA}" dt="2020-07-23T21:03:11.477" v="3"/>
          <ac:picMkLst>
            <pc:docMk/>
            <pc:sldMk cId="3386177875" sldId="258"/>
            <ac:picMk id="6" creationId="{269FBAA9-27B6-4DB0-A2A1-FC2D4398C9E9}"/>
          </ac:picMkLst>
        </pc:picChg>
        <pc:picChg chg="mod">
          <ac:chgData name="Nauriyal, Juniyali" userId="e4d19e06-8cec-4e41-a7e9-3efb9be84a85" providerId="ADAL" clId="{F1CC917E-3A27-4515-806C-B9544C22D0CA}" dt="2020-07-23T21:03:11.477" v="3"/>
          <ac:picMkLst>
            <pc:docMk/>
            <pc:sldMk cId="3386177875" sldId="258"/>
            <ac:picMk id="7" creationId="{2260BF67-C3E1-44F6-AF66-737A3F14ED2A}"/>
          </ac:picMkLst>
        </pc:picChg>
        <pc:picChg chg="mod">
          <ac:chgData name="Nauriyal, Juniyali" userId="e4d19e06-8cec-4e41-a7e9-3efb9be84a85" providerId="ADAL" clId="{F1CC917E-3A27-4515-806C-B9544C22D0CA}" dt="2020-07-23T21:03:11.477" v="3"/>
          <ac:picMkLst>
            <pc:docMk/>
            <pc:sldMk cId="3386177875" sldId="258"/>
            <ac:picMk id="8" creationId="{5BCDE338-230A-4937-B9E7-0724A6A8C3CD}"/>
          </ac:picMkLst>
        </pc:picChg>
        <pc:picChg chg="mod">
          <ac:chgData name="Nauriyal, Juniyali" userId="e4d19e06-8cec-4e41-a7e9-3efb9be84a85" providerId="ADAL" clId="{F1CC917E-3A27-4515-806C-B9544C22D0CA}" dt="2020-07-23T21:03:11.477" v="3"/>
          <ac:picMkLst>
            <pc:docMk/>
            <pc:sldMk cId="3386177875" sldId="258"/>
            <ac:picMk id="9" creationId="{ACC4B5F6-F7E3-4C7C-B592-D3DBB7E1AB26}"/>
          </ac:picMkLst>
        </pc:picChg>
      </pc:sldChg>
      <pc:sldChg chg="modSp">
        <pc:chgData name="Nauriyal, Juniyali" userId="e4d19e06-8cec-4e41-a7e9-3efb9be84a85" providerId="ADAL" clId="{F1CC917E-3A27-4515-806C-B9544C22D0CA}" dt="2020-07-23T21:03:11.477" v="3"/>
        <pc:sldMkLst>
          <pc:docMk/>
          <pc:sldMk cId="1591848353" sldId="259"/>
        </pc:sldMkLst>
        <pc:spChg chg="mod">
          <ac:chgData name="Nauriyal, Juniyali" userId="e4d19e06-8cec-4e41-a7e9-3efb9be84a85" providerId="ADAL" clId="{F1CC917E-3A27-4515-806C-B9544C22D0CA}" dt="2020-07-23T21:03:11.477" v="3"/>
          <ac:spMkLst>
            <pc:docMk/>
            <pc:sldMk cId="1591848353" sldId="259"/>
            <ac:spMk id="7" creationId="{949372DC-1F95-4FFD-8BE4-487D684B06E4}"/>
          </ac:spMkLst>
        </pc:spChg>
        <pc:spChg chg="mod">
          <ac:chgData name="Nauriyal, Juniyali" userId="e4d19e06-8cec-4e41-a7e9-3efb9be84a85" providerId="ADAL" clId="{F1CC917E-3A27-4515-806C-B9544C22D0CA}" dt="2020-07-23T21:03:11.477" v="3"/>
          <ac:spMkLst>
            <pc:docMk/>
            <pc:sldMk cId="1591848353" sldId="259"/>
            <ac:spMk id="11" creationId="{F1EF92EC-5408-48EC-87E0-F33FD741949C}"/>
          </ac:spMkLst>
        </pc:spChg>
        <pc:grpChg chg="mod">
          <ac:chgData name="Nauriyal, Juniyali" userId="e4d19e06-8cec-4e41-a7e9-3efb9be84a85" providerId="ADAL" clId="{F1CC917E-3A27-4515-806C-B9544C22D0CA}" dt="2020-07-23T21:03:11.477" v="3"/>
          <ac:grpSpMkLst>
            <pc:docMk/>
            <pc:sldMk cId="1591848353" sldId="259"/>
            <ac:grpSpMk id="10" creationId="{D0FBA95B-E82D-41F3-AC39-AC219764F8A2}"/>
          </ac:grpSpMkLst>
        </pc:grpChg>
        <pc:grpChg chg="mod">
          <ac:chgData name="Nauriyal, Juniyali" userId="e4d19e06-8cec-4e41-a7e9-3efb9be84a85" providerId="ADAL" clId="{F1CC917E-3A27-4515-806C-B9544C22D0CA}" dt="2020-07-23T21:03:11.477" v="3"/>
          <ac:grpSpMkLst>
            <pc:docMk/>
            <pc:sldMk cId="1591848353" sldId="259"/>
            <ac:grpSpMk id="12" creationId="{FB9268B1-BEA2-4B5C-9EC3-778C335249A7}"/>
          </ac:grpSpMkLst>
        </pc:grpChg>
        <pc:graphicFrameChg chg="mod">
          <ac:chgData name="Nauriyal, Juniyali" userId="e4d19e06-8cec-4e41-a7e9-3efb9be84a85" providerId="ADAL" clId="{F1CC917E-3A27-4515-806C-B9544C22D0CA}" dt="2020-07-23T21:03:11.477" v="3"/>
          <ac:graphicFrameMkLst>
            <pc:docMk/>
            <pc:sldMk cId="1591848353" sldId="259"/>
            <ac:graphicFrameMk id="6" creationId="{FA7A5379-95DE-4BD0-9A1A-851637B70007}"/>
          </ac:graphicFrameMkLst>
        </pc:graphicFrameChg>
      </pc:sldChg>
      <pc:sldChg chg="modSp">
        <pc:chgData name="Nauriyal, Juniyali" userId="e4d19e06-8cec-4e41-a7e9-3efb9be84a85" providerId="ADAL" clId="{F1CC917E-3A27-4515-806C-B9544C22D0CA}" dt="2020-07-23T21:03:11.477" v="3"/>
        <pc:sldMkLst>
          <pc:docMk/>
          <pc:sldMk cId="866111932" sldId="260"/>
        </pc:sldMkLst>
        <pc:spChg chg="mod">
          <ac:chgData name="Nauriyal, Juniyali" userId="e4d19e06-8cec-4e41-a7e9-3efb9be84a85" providerId="ADAL" clId="{F1CC917E-3A27-4515-806C-B9544C22D0CA}" dt="2020-07-23T21:03:11.477" v="3"/>
          <ac:spMkLst>
            <pc:docMk/>
            <pc:sldMk cId="866111932" sldId="260"/>
            <ac:spMk id="9" creationId="{B5DBD219-2BA9-430A-BF67-8B19E5081694}"/>
          </ac:spMkLst>
        </pc:spChg>
        <pc:spChg chg="mod">
          <ac:chgData name="Nauriyal, Juniyali" userId="e4d19e06-8cec-4e41-a7e9-3efb9be84a85" providerId="ADAL" clId="{F1CC917E-3A27-4515-806C-B9544C22D0CA}" dt="2020-07-23T21:03:11.477" v="3"/>
          <ac:spMkLst>
            <pc:docMk/>
            <pc:sldMk cId="866111932" sldId="260"/>
            <ac:spMk id="12" creationId="{1AA2B5E9-FEF9-47DD-9869-96679FEBEE74}"/>
          </ac:spMkLst>
        </pc:spChg>
        <pc:spChg chg="mod">
          <ac:chgData name="Nauriyal, Juniyali" userId="e4d19e06-8cec-4e41-a7e9-3efb9be84a85" providerId="ADAL" clId="{F1CC917E-3A27-4515-806C-B9544C22D0CA}" dt="2020-07-23T21:03:11.477" v="3"/>
          <ac:spMkLst>
            <pc:docMk/>
            <pc:sldMk cId="866111932" sldId="260"/>
            <ac:spMk id="28" creationId="{3F0AA453-9BAE-4DDD-9F6D-515A9D6681AC}"/>
          </ac:spMkLst>
        </pc:spChg>
        <pc:spChg chg="mod">
          <ac:chgData name="Nauriyal, Juniyali" userId="e4d19e06-8cec-4e41-a7e9-3efb9be84a85" providerId="ADAL" clId="{F1CC917E-3A27-4515-806C-B9544C22D0CA}" dt="2020-07-23T21:03:11.477" v="3"/>
          <ac:spMkLst>
            <pc:docMk/>
            <pc:sldMk cId="866111932" sldId="260"/>
            <ac:spMk id="29" creationId="{93620137-8433-4A32-B0F3-F5FECA506BF0}"/>
          </ac:spMkLst>
        </pc:spChg>
        <pc:spChg chg="mod">
          <ac:chgData name="Nauriyal, Juniyali" userId="e4d19e06-8cec-4e41-a7e9-3efb9be84a85" providerId="ADAL" clId="{F1CC917E-3A27-4515-806C-B9544C22D0CA}" dt="2020-07-23T21:03:11.477" v="3"/>
          <ac:spMkLst>
            <pc:docMk/>
            <pc:sldMk cId="866111932" sldId="260"/>
            <ac:spMk id="30" creationId="{DD8BBE84-5F0E-4AFE-9B6D-4342E30F4EAB}"/>
          </ac:spMkLst>
        </pc:spChg>
        <pc:spChg chg="mod">
          <ac:chgData name="Nauriyal, Juniyali" userId="e4d19e06-8cec-4e41-a7e9-3efb9be84a85" providerId="ADAL" clId="{F1CC917E-3A27-4515-806C-B9544C22D0CA}" dt="2020-07-23T21:03:11.477" v="3"/>
          <ac:spMkLst>
            <pc:docMk/>
            <pc:sldMk cId="866111932" sldId="260"/>
            <ac:spMk id="31" creationId="{3492747F-94A4-4AC4-82B6-D4C2BDF5535C}"/>
          </ac:spMkLst>
        </pc:spChg>
        <pc:spChg chg="mod">
          <ac:chgData name="Nauriyal, Juniyali" userId="e4d19e06-8cec-4e41-a7e9-3efb9be84a85" providerId="ADAL" clId="{F1CC917E-3A27-4515-806C-B9544C22D0CA}" dt="2020-07-23T21:03:11.477" v="3"/>
          <ac:spMkLst>
            <pc:docMk/>
            <pc:sldMk cId="866111932" sldId="260"/>
            <ac:spMk id="32" creationId="{B445ECF5-2446-4AB3-9CCD-FA3FDD609AC5}"/>
          </ac:spMkLst>
        </pc:spChg>
        <pc:spChg chg="mod">
          <ac:chgData name="Nauriyal, Juniyali" userId="e4d19e06-8cec-4e41-a7e9-3efb9be84a85" providerId="ADAL" clId="{F1CC917E-3A27-4515-806C-B9544C22D0CA}" dt="2020-07-23T21:03:11.477" v="3"/>
          <ac:spMkLst>
            <pc:docMk/>
            <pc:sldMk cId="866111932" sldId="260"/>
            <ac:spMk id="40" creationId="{F5D82022-304D-454D-8883-179129FAFC85}"/>
          </ac:spMkLst>
        </pc:spChg>
        <pc:spChg chg="mod">
          <ac:chgData name="Nauriyal, Juniyali" userId="e4d19e06-8cec-4e41-a7e9-3efb9be84a85" providerId="ADAL" clId="{F1CC917E-3A27-4515-806C-B9544C22D0CA}" dt="2020-07-23T21:03:11.477" v="3"/>
          <ac:spMkLst>
            <pc:docMk/>
            <pc:sldMk cId="866111932" sldId="260"/>
            <ac:spMk id="44" creationId="{856BE8D8-B314-4B5D-963D-1B0FF982588C}"/>
          </ac:spMkLst>
        </pc:spChg>
        <pc:spChg chg="mod">
          <ac:chgData name="Nauriyal, Juniyali" userId="e4d19e06-8cec-4e41-a7e9-3efb9be84a85" providerId="ADAL" clId="{F1CC917E-3A27-4515-806C-B9544C22D0CA}" dt="2020-07-23T21:03:11.477" v="3"/>
          <ac:spMkLst>
            <pc:docMk/>
            <pc:sldMk cId="866111932" sldId="260"/>
            <ac:spMk id="49" creationId="{DE24B419-B123-4EDA-AE52-2078A19465FA}"/>
          </ac:spMkLst>
        </pc:spChg>
        <pc:spChg chg="mod">
          <ac:chgData name="Nauriyal, Juniyali" userId="e4d19e06-8cec-4e41-a7e9-3efb9be84a85" providerId="ADAL" clId="{F1CC917E-3A27-4515-806C-B9544C22D0CA}" dt="2020-07-23T21:03:11.477" v="3"/>
          <ac:spMkLst>
            <pc:docMk/>
            <pc:sldMk cId="866111932" sldId="260"/>
            <ac:spMk id="51" creationId="{C84F01F5-5DB2-4282-B7EC-EC4A4B7B87DB}"/>
          </ac:spMkLst>
        </pc:spChg>
        <pc:spChg chg="mod">
          <ac:chgData name="Nauriyal, Juniyali" userId="e4d19e06-8cec-4e41-a7e9-3efb9be84a85" providerId="ADAL" clId="{F1CC917E-3A27-4515-806C-B9544C22D0CA}" dt="2020-07-23T21:03:11.477" v="3"/>
          <ac:spMkLst>
            <pc:docMk/>
            <pc:sldMk cId="866111932" sldId="260"/>
            <ac:spMk id="62" creationId="{2878A861-B982-443C-8796-114576AAB915}"/>
          </ac:spMkLst>
        </pc:spChg>
        <pc:grpChg chg="mod">
          <ac:chgData name="Nauriyal, Juniyali" userId="e4d19e06-8cec-4e41-a7e9-3efb9be84a85" providerId="ADAL" clId="{F1CC917E-3A27-4515-806C-B9544C22D0CA}" dt="2020-07-23T21:03:11.477" v="3"/>
          <ac:grpSpMkLst>
            <pc:docMk/>
            <pc:sldMk cId="866111932" sldId="260"/>
            <ac:grpSpMk id="11" creationId="{008CDAB0-9B4E-492C-BB5D-B5E2C91DBF46}"/>
          </ac:grpSpMkLst>
        </pc:grpChg>
        <pc:grpChg chg="mod">
          <ac:chgData name="Nauriyal, Juniyali" userId="e4d19e06-8cec-4e41-a7e9-3efb9be84a85" providerId="ADAL" clId="{F1CC917E-3A27-4515-806C-B9544C22D0CA}" dt="2020-07-23T21:03:11.477" v="3"/>
          <ac:grpSpMkLst>
            <pc:docMk/>
            <pc:sldMk cId="866111932" sldId="260"/>
            <ac:grpSpMk id="25" creationId="{C6B1149E-0568-42E6-88E7-58EE335131C7}"/>
          </ac:grpSpMkLst>
        </pc:grpChg>
        <pc:grpChg chg="mod">
          <ac:chgData name="Nauriyal, Juniyali" userId="e4d19e06-8cec-4e41-a7e9-3efb9be84a85" providerId="ADAL" clId="{F1CC917E-3A27-4515-806C-B9544C22D0CA}" dt="2020-07-23T21:03:11.477" v="3"/>
          <ac:grpSpMkLst>
            <pc:docMk/>
            <pc:sldMk cId="866111932" sldId="260"/>
            <ac:grpSpMk id="26" creationId="{2AC431A7-1357-4FFF-9061-5CA4B262EB35}"/>
          </ac:grpSpMkLst>
        </pc:grpChg>
        <pc:grpChg chg="mod">
          <ac:chgData name="Nauriyal, Juniyali" userId="e4d19e06-8cec-4e41-a7e9-3efb9be84a85" providerId="ADAL" clId="{F1CC917E-3A27-4515-806C-B9544C22D0CA}" dt="2020-07-23T21:03:11.477" v="3"/>
          <ac:grpSpMkLst>
            <pc:docMk/>
            <pc:sldMk cId="866111932" sldId="260"/>
            <ac:grpSpMk id="27" creationId="{8FD19243-4D7F-4B9A-B435-2CD25D0900F6}"/>
          </ac:grpSpMkLst>
        </pc:grpChg>
        <pc:grpChg chg="mod">
          <ac:chgData name="Nauriyal, Juniyali" userId="e4d19e06-8cec-4e41-a7e9-3efb9be84a85" providerId="ADAL" clId="{F1CC917E-3A27-4515-806C-B9544C22D0CA}" dt="2020-07-23T21:03:11.477" v="3"/>
          <ac:grpSpMkLst>
            <pc:docMk/>
            <pc:sldMk cId="866111932" sldId="260"/>
            <ac:grpSpMk id="38" creationId="{F00AF234-34D7-48DA-B339-FDA01BC456C9}"/>
          </ac:grpSpMkLst>
        </pc:grpChg>
        <pc:grpChg chg="mod">
          <ac:chgData name="Nauriyal, Juniyali" userId="e4d19e06-8cec-4e41-a7e9-3efb9be84a85" providerId="ADAL" clId="{F1CC917E-3A27-4515-806C-B9544C22D0CA}" dt="2020-07-23T21:03:11.477" v="3"/>
          <ac:grpSpMkLst>
            <pc:docMk/>
            <pc:sldMk cId="866111932" sldId="260"/>
            <ac:grpSpMk id="63" creationId="{B5B49FC0-FF71-4ADB-8B8A-22CDF2D6F436}"/>
          </ac:grpSpMkLst>
        </pc:grpChg>
        <pc:grpChg chg="mod">
          <ac:chgData name="Nauriyal, Juniyali" userId="e4d19e06-8cec-4e41-a7e9-3efb9be84a85" providerId="ADAL" clId="{F1CC917E-3A27-4515-806C-B9544C22D0CA}" dt="2020-07-23T21:03:11.477" v="3"/>
          <ac:grpSpMkLst>
            <pc:docMk/>
            <pc:sldMk cId="866111932" sldId="260"/>
            <ac:grpSpMk id="64" creationId="{A7E63ABD-24DC-4628-9C5B-ECC703038080}"/>
          </ac:grpSpMkLst>
        </pc:grpChg>
        <pc:cxnChg chg="mod">
          <ac:chgData name="Nauriyal, Juniyali" userId="e4d19e06-8cec-4e41-a7e9-3efb9be84a85" providerId="ADAL" clId="{F1CC917E-3A27-4515-806C-B9544C22D0CA}" dt="2020-07-23T21:03:11.477" v="3"/>
          <ac:cxnSpMkLst>
            <pc:docMk/>
            <pc:sldMk cId="866111932" sldId="260"/>
            <ac:cxnSpMk id="41" creationId="{3EF24C8E-C2D9-40C1-86E4-30E441FB91F4}"/>
          </ac:cxnSpMkLst>
        </pc:cxnChg>
        <pc:cxnChg chg="mod">
          <ac:chgData name="Nauriyal, Juniyali" userId="e4d19e06-8cec-4e41-a7e9-3efb9be84a85" providerId="ADAL" clId="{F1CC917E-3A27-4515-806C-B9544C22D0CA}" dt="2020-07-23T21:03:11.477" v="3"/>
          <ac:cxnSpMkLst>
            <pc:docMk/>
            <pc:sldMk cId="866111932" sldId="260"/>
            <ac:cxnSpMk id="42" creationId="{5AE0CEB7-060C-4792-BF2E-E46D5EC7D589}"/>
          </ac:cxnSpMkLst>
        </pc:cxnChg>
        <pc:cxnChg chg="mod">
          <ac:chgData name="Nauriyal, Juniyali" userId="e4d19e06-8cec-4e41-a7e9-3efb9be84a85" providerId="ADAL" clId="{F1CC917E-3A27-4515-806C-B9544C22D0CA}" dt="2020-07-23T21:03:11.477" v="3"/>
          <ac:cxnSpMkLst>
            <pc:docMk/>
            <pc:sldMk cId="866111932" sldId="260"/>
            <ac:cxnSpMk id="43" creationId="{A01EA690-AF76-4A47-8DFF-99865FC28F23}"/>
          </ac:cxnSpMkLst>
        </pc:cxnChg>
        <pc:cxnChg chg="mod">
          <ac:chgData name="Nauriyal, Juniyali" userId="e4d19e06-8cec-4e41-a7e9-3efb9be84a85" providerId="ADAL" clId="{F1CC917E-3A27-4515-806C-B9544C22D0CA}" dt="2020-07-23T21:03:11.477" v="3"/>
          <ac:cxnSpMkLst>
            <pc:docMk/>
            <pc:sldMk cId="866111932" sldId="260"/>
            <ac:cxnSpMk id="46" creationId="{9BFD9B14-58F1-4DE4-95F2-27C4571DCC7D}"/>
          </ac:cxnSpMkLst>
        </pc:cxnChg>
      </pc:sldChg>
      <pc:sldChg chg="modSp del">
        <pc:chgData name="Nauriyal, Juniyali" userId="e4d19e06-8cec-4e41-a7e9-3efb9be84a85" providerId="ADAL" clId="{F1CC917E-3A27-4515-806C-B9544C22D0CA}" dt="2020-07-23T21:03:20.944" v="4" actId="2696"/>
        <pc:sldMkLst>
          <pc:docMk/>
          <pc:sldMk cId="0" sldId="261"/>
        </pc:sldMkLst>
        <pc:spChg chg="mod">
          <ac:chgData name="Nauriyal, Juniyali" userId="e4d19e06-8cec-4e41-a7e9-3efb9be84a85" providerId="ADAL" clId="{F1CC917E-3A27-4515-806C-B9544C22D0CA}" dt="2020-07-23T21:03:11.477" v="3"/>
          <ac:spMkLst>
            <pc:docMk/>
            <pc:sldMk cId="0" sldId="261"/>
            <ac:spMk id="3" creationId="{814D3BB4-B501-490A-8473-C1D22AD20EBE}"/>
          </ac:spMkLst>
        </pc:spChg>
        <pc:spChg chg="mod">
          <ac:chgData name="Nauriyal, Juniyali" userId="e4d19e06-8cec-4e41-a7e9-3efb9be84a85" providerId="ADAL" clId="{F1CC917E-3A27-4515-806C-B9544C22D0CA}" dt="2020-07-23T21:03:11.477" v="3"/>
          <ac:spMkLst>
            <pc:docMk/>
            <pc:sldMk cId="0" sldId="261"/>
            <ac:spMk id="24" creationId="{00000000-0000-0000-0000-000000000000}"/>
          </ac:spMkLst>
        </pc:spChg>
        <pc:spChg chg="mod">
          <ac:chgData name="Nauriyal, Juniyali" userId="e4d19e06-8cec-4e41-a7e9-3efb9be84a85" providerId="ADAL" clId="{F1CC917E-3A27-4515-806C-B9544C22D0CA}" dt="2020-07-23T21:03:11.477" v="3"/>
          <ac:spMkLst>
            <pc:docMk/>
            <pc:sldMk cId="0" sldId="261"/>
            <ac:spMk id="29" creationId="{42DB6143-BC2E-4A1B-BCE9-7F8921E41281}"/>
          </ac:spMkLst>
        </pc:spChg>
        <pc:spChg chg="mod">
          <ac:chgData name="Nauriyal, Juniyali" userId="e4d19e06-8cec-4e41-a7e9-3efb9be84a85" providerId="ADAL" clId="{F1CC917E-3A27-4515-806C-B9544C22D0CA}" dt="2020-07-23T21:03:11.477" v="3"/>
          <ac:spMkLst>
            <pc:docMk/>
            <pc:sldMk cId="0" sldId="261"/>
            <ac:spMk id="30" creationId="{09B24911-230E-442D-87F2-CFB0F0017CF2}"/>
          </ac:spMkLst>
        </pc:spChg>
        <pc:spChg chg="mod">
          <ac:chgData name="Nauriyal, Juniyali" userId="e4d19e06-8cec-4e41-a7e9-3efb9be84a85" providerId="ADAL" clId="{F1CC917E-3A27-4515-806C-B9544C22D0CA}" dt="2020-07-23T21:03:11.477" v="3"/>
          <ac:spMkLst>
            <pc:docMk/>
            <pc:sldMk cId="0" sldId="261"/>
            <ac:spMk id="31" creationId="{62EE4342-5330-469D-BA02-109C8B2E109B}"/>
          </ac:spMkLst>
        </pc:spChg>
        <pc:spChg chg="mod">
          <ac:chgData name="Nauriyal, Juniyali" userId="e4d19e06-8cec-4e41-a7e9-3efb9be84a85" providerId="ADAL" clId="{F1CC917E-3A27-4515-806C-B9544C22D0CA}" dt="2020-07-23T21:03:11.477" v="3"/>
          <ac:spMkLst>
            <pc:docMk/>
            <pc:sldMk cId="0" sldId="261"/>
            <ac:spMk id="32" creationId="{BCA2A601-B081-4636-B0A3-942D3713EC77}"/>
          </ac:spMkLst>
        </pc:spChg>
        <pc:spChg chg="mod">
          <ac:chgData name="Nauriyal, Juniyali" userId="e4d19e06-8cec-4e41-a7e9-3efb9be84a85" providerId="ADAL" clId="{F1CC917E-3A27-4515-806C-B9544C22D0CA}" dt="2020-07-23T21:03:11.477" v="3"/>
          <ac:spMkLst>
            <pc:docMk/>
            <pc:sldMk cId="0" sldId="261"/>
            <ac:spMk id="33" creationId="{72B5FA35-BECB-49F6-B06F-E2380414B739}"/>
          </ac:spMkLst>
        </pc:spChg>
        <pc:spChg chg="mod">
          <ac:chgData name="Nauriyal, Juniyali" userId="e4d19e06-8cec-4e41-a7e9-3efb9be84a85" providerId="ADAL" clId="{F1CC917E-3A27-4515-806C-B9544C22D0CA}" dt="2020-07-23T21:03:11.477" v="3"/>
          <ac:spMkLst>
            <pc:docMk/>
            <pc:sldMk cId="0" sldId="261"/>
            <ac:spMk id="34" creationId="{F2BD4BEA-F34D-4663-A961-FE2BEC90F024}"/>
          </ac:spMkLst>
        </pc:spChg>
        <pc:spChg chg="mod">
          <ac:chgData name="Nauriyal, Juniyali" userId="e4d19e06-8cec-4e41-a7e9-3efb9be84a85" providerId="ADAL" clId="{F1CC917E-3A27-4515-806C-B9544C22D0CA}" dt="2020-07-23T21:03:11.477" v="3"/>
          <ac:spMkLst>
            <pc:docMk/>
            <pc:sldMk cId="0" sldId="261"/>
            <ac:spMk id="35" creationId="{BE1DB946-6A67-46E3-8FFE-4C4E90368068}"/>
          </ac:spMkLst>
        </pc:spChg>
        <pc:spChg chg="mod">
          <ac:chgData name="Nauriyal, Juniyali" userId="e4d19e06-8cec-4e41-a7e9-3efb9be84a85" providerId="ADAL" clId="{F1CC917E-3A27-4515-806C-B9544C22D0CA}" dt="2020-07-23T21:03:11.477" v="3"/>
          <ac:spMkLst>
            <pc:docMk/>
            <pc:sldMk cId="0" sldId="261"/>
            <ac:spMk id="38" creationId="{0B77CA89-4C7F-40BA-A74B-C556A0C2D92F}"/>
          </ac:spMkLst>
        </pc:spChg>
        <pc:spChg chg="mod">
          <ac:chgData name="Nauriyal, Juniyali" userId="e4d19e06-8cec-4e41-a7e9-3efb9be84a85" providerId="ADAL" clId="{F1CC917E-3A27-4515-806C-B9544C22D0CA}" dt="2020-07-23T21:03:11.477" v="3"/>
          <ac:spMkLst>
            <pc:docMk/>
            <pc:sldMk cId="0" sldId="261"/>
            <ac:spMk id="43" creationId="{3149F181-732C-4070-9BA4-1613B1B158E8}"/>
          </ac:spMkLst>
        </pc:spChg>
        <pc:spChg chg="mod">
          <ac:chgData name="Nauriyal, Juniyali" userId="e4d19e06-8cec-4e41-a7e9-3efb9be84a85" providerId="ADAL" clId="{F1CC917E-3A27-4515-806C-B9544C22D0CA}" dt="2020-07-23T21:03:11.477" v="3"/>
          <ac:spMkLst>
            <pc:docMk/>
            <pc:sldMk cId="0" sldId="261"/>
            <ac:spMk id="50" creationId="{4294E100-E933-472A-BAC5-056D206BDB3B}"/>
          </ac:spMkLst>
        </pc:spChg>
        <pc:spChg chg="mod">
          <ac:chgData name="Nauriyal, Juniyali" userId="e4d19e06-8cec-4e41-a7e9-3efb9be84a85" providerId="ADAL" clId="{F1CC917E-3A27-4515-806C-B9544C22D0CA}" dt="2020-07-23T21:03:11.477" v="3"/>
          <ac:spMkLst>
            <pc:docMk/>
            <pc:sldMk cId="0" sldId="261"/>
            <ac:spMk id="54" creationId="{821EC5A5-106A-4DB9-9E78-C4BE0253BD01}"/>
          </ac:spMkLst>
        </pc:spChg>
        <pc:spChg chg="mod">
          <ac:chgData name="Nauriyal, Juniyali" userId="e4d19e06-8cec-4e41-a7e9-3efb9be84a85" providerId="ADAL" clId="{F1CC917E-3A27-4515-806C-B9544C22D0CA}" dt="2020-07-23T21:03:11.477" v="3"/>
          <ac:spMkLst>
            <pc:docMk/>
            <pc:sldMk cId="0" sldId="261"/>
            <ac:spMk id="56" creationId="{96BFC820-7CDD-4FD2-9FD3-A763668F9FD8}"/>
          </ac:spMkLst>
        </pc:spChg>
        <pc:spChg chg="mod">
          <ac:chgData name="Nauriyal, Juniyali" userId="e4d19e06-8cec-4e41-a7e9-3efb9be84a85" providerId="ADAL" clId="{F1CC917E-3A27-4515-806C-B9544C22D0CA}" dt="2020-07-23T21:03:11.477" v="3"/>
          <ac:spMkLst>
            <pc:docMk/>
            <pc:sldMk cId="0" sldId="261"/>
            <ac:spMk id="61" creationId="{8FA0FFC3-AD5B-4B42-9C18-A9A8FA91D9AA}"/>
          </ac:spMkLst>
        </pc:spChg>
        <pc:spChg chg="mod">
          <ac:chgData name="Nauriyal, Juniyali" userId="e4d19e06-8cec-4e41-a7e9-3efb9be84a85" providerId="ADAL" clId="{F1CC917E-3A27-4515-806C-B9544C22D0CA}" dt="2020-07-23T21:03:11.477" v="3"/>
          <ac:spMkLst>
            <pc:docMk/>
            <pc:sldMk cId="0" sldId="261"/>
            <ac:spMk id="62" creationId="{57EAAF01-3FCB-45C7-999B-2DA5E9BDFCAA}"/>
          </ac:spMkLst>
        </pc:spChg>
        <pc:spChg chg="mod">
          <ac:chgData name="Nauriyal, Juniyali" userId="e4d19e06-8cec-4e41-a7e9-3efb9be84a85" providerId="ADAL" clId="{F1CC917E-3A27-4515-806C-B9544C22D0CA}" dt="2020-07-23T21:03:11.477" v="3"/>
          <ac:spMkLst>
            <pc:docMk/>
            <pc:sldMk cId="0" sldId="261"/>
            <ac:spMk id="63" creationId="{736410B5-8A5B-4AD0-8C2E-68670E1B0039}"/>
          </ac:spMkLst>
        </pc:spChg>
        <pc:spChg chg="mod">
          <ac:chgData name="Nauriyal, Juniyali" userId="e4d19e06-8cec-4e41-a7e9-3efb9be84a85" providerId="ADAL" clId="{F1CC917E-3A27-4515-806C-B9544C22D0CA}" dt="2020-07-23T21:03:11.477" v="3"/>
          <ac:spMkLst>
            <pc:docMk/>
            <pc:sldMk cId="0" sldId="261"/>
            <ac:spMk id="69" creationId="{ED1B5626-3E15-4218-B85D-EEB02FA2FD92}"/>
          </ac:spMkLst>
        </pc:spChg>
        <pc:spChg chg="mod">
          <ac:chgData name="Nauriyal, Juniyali" userId="e4d19e06-8cec-4e41-a7e9-3efb9be84a85" providerId="ADAL" clId="{F1CC917E-3A27-4515-806C-B9544C22D0CA}" dt="2020-07-23T21:03:11.477" v="3"/>
          <ac:spMkLst>
            <pc:docMk/>
            <pc:sldMk cId="0" sldId="261"/>
            <ac:spMk id="72" creationId="{86D5FEE8-1AE2-420A-B0DD-754A8392FF70}"/>
          </ac:spMkLst>
        </pc:spChg>
        <pc:spChg chg="mod">
          <ac:chgData name="Nauriyal, Juniyali" userId="e4d19e06-8cec-4e41-a7e9-3efb9be84a85" providerId="ADAL" clId="{F1CC917E-3A27-4515-806C-B9544C22D0CA}" dt="2020-07-23T21:03:11.477" v="3"/>
          <ac:spMkLst>
            <pc:docMk/>
            <pc:sldMk cId="0" sldId="261"/>
            <ac:spMk id="88" creationId="{9C4BC113-7718-46C8-B160-3017642ECF56}"/>
          </ac:spMkLst>
        </pc:spChg>
        <pc:spChg chg="mod">
          <ac:chgData name="Nauriyal, Juniyali" userId="e4d19e06-8cec-4e41-a7e9-3efb9be84a85" providerId="ADAL" clId="{F1CC917E-3A27-4515-806C-B9544C22D0CA}" dt="2020-07-23T21:03:11.477" v="3"/>
          <ac:spMkLst>
            <pc:docMk/>
            <pc:sldMk cId="0" sldId="261"/>
            <ac:spMk id="89" creationId="{FF1CDE90-EAC1-4C32-9357-0ACBD666794E}"/>
          </ac:spMkLst>
        </pc:spChg>
        <pc:spChg chg="mod">
          <ac:chgData name="Nauriyal, Juniyali" userId="e4d19e06-8cec-4e41-a7e9-3efb9be84a85" providerId="ADAL" clId="{F1CC917E-3A27-4515-806C-B9544C22D0CA}" dt="2020-07-23T21:03:11.477" v="3"/>
          <ac:spMkLst>
            <pc:docMk/>
            <pc:sldMk cId="0" sldId="261"/>
            <ac:spMk id="90" creationId="{46185D26-32CB-4676-B57F-5B4D31364426}"/>
          </ac:spMkLst>
        </pc:spChg>
        <pc:spChg chg="mod">
          <ac:chgData name="Nauriyal, Juniyali" userId="e4d19e06-8cec-4e41-a7e9-3efb9be84a85" providerId="ADAL" clId="{F1CC917E-3A27-4515-806C-B9544C22D0CA}" dt="2020-07-23T21:03:11.477" v="3"/>
          <ac:spMkLst>
            <pc:docMk/>
            <pc:sldMk cId="0" sldId="261"/>
            <ac:spMk id="91" creationId="{187A1DD0-38D6-4376-BFB1-26478D14D447}"/>
          </ac:spMkLst>
        </pc:spChg>
        <pc:spChg chg="mod">
          <ac:chgData name="Nauriyal, Juniyali" userId="e4d19e06-8cec-4e41-a7e9-3efb9be84a85" providerId="ADAL" clId="{F1CC917E-3A27-4515-806C-B9544C22D0CA}" dt="2020-07-23T21:03:11.477" v="3"/>
          <ac:spMkLst>
            <pc:docMk/>
            <pc:sldMk cId="0" sldId="261"/>
            <ac:spMk id="92" creationId="{C773124B-CB1F-42AA-A270-1BA37EE8C4B6}"/>
          </ac:spMkLst>
        </pc:spChg>
        <pc:spChg chg="mod">
          <ac:chgData name="Nauriyal, Juniyali" userId="e4d19e06-8cec-4e41-a7e9-3efb9be84a85" providerId="ADAL" clId="{F1CC917E-3A27-4515-806C-B9544C22D0CA}" dt="2020-07-23T21:03:11.477" v="3"/>
          <ac:spMkLst>
            <pc:docMk/>
            <pc:sldMk cId="0" sldId="261"/>
            <ac:spMk id="99" creationId="{D96B40F3-3700-4259-B41F-5E3D25D13C72}"/>
          </ac:spMkLst>
        </pc:spChg>
        <pc:spChg chg="mod">
          <ac:chgData name="Nauriyal, Juniyali" userId="e4d19e06-8cec-4e41-a7e9-3efb9be84a85" providerId="ADAL" clId="{F1CC917E-3A27-4515-806C-B9544C22D0CA}" dt="2020-07-23T21:03:11.477" v="3"/>
          <ac:spMkLst>
            <pc:docMk/>
            <pc:sldMk cId="0" sldId="261"/>
            <ac:spMk id="103" creationId="{D18D1AA4-DE6E-4FA4-B8C5-0B2BECCC2B8B}"/>
          </ac:spMkLst>
        </pc:spChg>
        <pc:spChg chg="mod">
          <ac:chgData name="Nauriyal, Juniyali" userId="e4d19e06-8cec-4e41-a7e9-3efb9be84a85" providerId="ADAL" clId="{F1CC917E-3A27-4515-806C-B9544C22D0CA}" dt="2020-07-23T21:03:11.477" v="3"/>
          <ac:spMkLst>
            <pc:docMk/>
            <pc:sldMk cId="0" sldId="261"/>
            <ac:spMk id="117" creationId="{A257BEBB-48F0-4224-98EE-0CD78E1CD9E6}"/>
          </ac:spMkLst>
        </pc:spChg>
        <pc:spChg chg="mod">
          <ac:chgData name="Nauriyal, Juniyali" userId="e4d19e06-8cec-4e41-a7e9-3efb9be84a85" providerId="ADAL" clId="{F1CC917E-3A27-4515-806C-B9544C22D0CA}" dt="2020-07-23T21:03:11.477" v="3"/>
          <ac:spMkLst>
            <pc:docMk/>
            <pc:sldMk cId="0" sldId="261"/>
            <ac:spMk id="119" creationId="{EF4682CF-9DCD-46C2-AD78-4D9D3EC870A3}"/>
          </ac:spMkLst>
        </pc:spChg>
        <pc:spChg chg="mod">
          <ac:chgData name="Nauriyal, Juniyali" userId="e4d19e06-8cec-4e41-a7e9-3efb9be84a85" providerId="ADAL" clId="{F1CC917E-3A27-4515-806C-B9544C22D0CA}" dt="2020-07-23T21:03:11.477" v="3"/>
          <ac:spMkLst>
            <pc:docMk/>
            <pc:sldMk cId="0" sldId="261"/>
            <ac:spMk id="120" creationId="{8A4EFFD8-B2E9-460D-8E7E-CE5EAF954FE0}"/>
          </ac:spMkLst>
        </pc:spChg>
        <pc:spChg chg="mod">
          <ac:chgData name="Nauriyal, Juniyali" userId="e4d19e06-8cec-4e41-a7e9-3efb9be84a85" providerId="ADAL" clId="{F1CC917E-3A27-4515-806C-B9544C22D0CA}" dt="2020-07-23T21:03:11.477" v="3"/>
          <ac:spMkLst>
            <pc:docMk/>
            <pc:sldMk cId="0" sldId="261"/>
            <ac:spMk id="121" creationId="{5E712AEE-F11E-4206-8A97-8CB59E026E91}"/>
          </ac:spMkLst>
        </pc:spChg>
        <pc:spChg chg="mod">
          <ac:chgData name="Nauriyal, Juniyali" userId="e4d19e06-8cec-4e41-a7e9-3efb9be84a85" providerId="ADAL" clId="{F1CC917E-3A27-4515-806C-B9544C22D0CA}" dt="2020-07-23T21:03:11.477" v="3"/>
          <ac:spMkLst>
            <pc:docMk/>
            <pc:sldMk cId="0" sldId="261"/>
            <ac:spMk id="124" creationId="{8C49235C-C0F3-43B5-AD91-92991497606F}"/>
          </ac:spMkLst>
        </pc:spChg>
        <pc:spChg chg="mod">
          <ac:chgData name="Nauriyal, Juniyali" userId="e4d19e06-8cec-4e41-a7e9-3efb9be84a85" providerId="ADAL" clId="{F1CC917E-3A27-4515-806C-B9544C22D0CA}" dt="2020-07-23T21:03:11.477" v="3"/>
          <ac:spMkLst>
            <pc:docMk/>
            <pc:sldMk cId="0" sldId="261"/>
            <ac:spMk id="125" creationId="{E3A73B98-9AE9-4267-9B23-4A31D2BC267A}"/>
          </ac:spMkLst>
        </pc:spChg>
        <pc:spChg chg="mod">
          <ac:chgData name="Nauriyal, Juniyali" userId="e4d19e06-8cec-4e41-a7e9-3efb9be84a85" providerId="ADAL" clId="{F1CC917E-3A27-4515-806C-B9544C22D0CA}" dt="2020-07-23T21:03:11.477" v="3"/>
          <ac:spMkLst>
            <pc:docMk/>
            <pc:sldMk cId="0" sldId="261"/>
            <ac:spMk id="141" creationId="{94C0EA2F-C95C-4076-8991-31D57F43DAF4}"/>
          </ac:spMkLst>
        </pc:spChg>
        <pc:spChg chg="mod">
          <ac:chgData name="Nauriyal, Juniyali" userId="e4d19e06-8cec-4e41-a7e9-3efb9be84a85" providerId="ADAL" clId="{F1CC917E-3A27-4515-806C-B9544C22D0CA}" dt="2020-07-23T21:03:11.477" v="3"/>
          <ac:spMkLst>
            <pc:docMk/>
            <pc:sldMk cId="0" sldId="261"/>
            <ac:spMk id="142" creationId="{4B9E771D-F94E-4F4D-B526-66B4DC504EA4}"/>
          </ac:spMkLst>
        </pc:spChg>
        <pc:spChg chg="mod">
          <ac:chgData name="Nauriyal, Juniyali" userId="e4d19e06-8cec-4e41-a7e9-3efb9be84a85" providerId="ADAL" clId="{F1CC917E-3A27-4515-806C-B9544C22D0CA}" dt="2020-07-23T21:03:11.477" v="3"/>
          <ac:spMkLst>
            <pc:docMk/>
            <pc:sldMk cId="0" sldId="261"/>
            <ac:spMk id="143" creationId="{88F844BC-C0BE-4DD6-915F-C6AB708207C0}"/>
          </ac:spMkLst>
        </pc:spChg>
        <pc:spChg chg="mod">
          <ac:chgData name="Nauriyal, Juniyali" userId="e4d19e06-8cec-4e41-a7e9-3efb9be84a85" providerId="ADAL" clId="{F1CC917E-3A27-4515-806C-B9544C22D0CA}" dt="2020-07-23T21:03:11.477" v="3"/>
          <ac:spMkLst>
            <pc:docMk/>
            <pc:sldMk cId="0" sldId="261"/>
            <ac:spMk id="144" creationId="{7CACF4C8-2F29-4B0C-A112-8A0E5996D386}"/>
          </ac:spMkLst>
        </pc:spChg>
        <pc:spChg chg="mod">
          <ac:chgData name="Nauriyal, Juniyali" userId="e4d19e06-8cec-4e41-a7e9-3efb9be84a85" providerId="ADAL" clId="{F1CC917E-3A27-4515-806C-B9544C22D0CA}" dt="2020-07-23T21:03:11.477" v="3"/>
          <ac:spMkLst>
            <pc:docMk/>
            <pc:sldMk cId="0" sldId="261"/>
            <ac:spMk id="145" creationId="{43139ACE-1170-459B-99F0-8BF72C058223}"/>
          </ac:spMkLst>
        </pc:spChg>
        <pc:spChg chg="mod">
          <ac:chgData name="Nauriyal, Juniyali" userId="e4d19e06-8cec-4e41-a7e9-3efb9be84a85" providerId="ADAL" clId="{F1CC917E-3A27-4515-806C-B9544C22D0CA}" dt="2020-07-23T21:03:11.477" v="3"/>
          <ac:spMkLst>
            <pc:docMk/>
            <pc:sldMk cId="0" sldId="261"/>
            <ac:spMk id="148" creationId="{C1AA246A-1180-41E8-8852-429D381FC5C5}"/>
          </ac:spMkLst>
        </pc:spChg>
        <pc:spChg chg="mod">
          <ac:chgData name="Nauriyal, Juniyali" userId="e4d19e06-8cec-4e41-a7e9-3efb9be84a85" providerId="ADAL" clId="{F1CC917E-3A27-4515-806C-B9544C22D0CA}" dt="2020-07-23T21:03:11.477" v="3"/>
          <ac:spMkLst>
            <pc:docMk/>
            <pc:sldMk cId="0" sldId="261"/>
            <ac:spMk id="150" creationId="{66643F7C-252D-4BF6-BB6F-F6E463BF9F24}"/>
          </ac:spMkLst>
        </pc:spChg>
        <pc:spChg chg="mod">
          <ac:chgData name="Nauriyal, Juniyali" userId="e4d19e06-8cec-4e41-a7e9-3efb9be84a85" providerId="ADAL" clId="{F1CC917E-3A27-4515-806C-B9544C22D0CA}" dt="2020-07-23T21:03:11.477" v="3"/>
          <ac:spMkLst>
            <pc:docMk/>
            <pc:sldMk cId="0" sldId="261"/>
            <ac:spMk id="169" creationId="{E010D390-68DD-4444-8D4D-4148B48F197B}"/>
          </ac:spMkLst>
        </pc:spChg>
        <pc:spChg chg="mod">
          <ac:chgData name="Nauriyal, Juniyali" userId="e4d19e06-8cec-4e41-a7e9-3efb9be84a85" providerId="ADAL" clId="{F1CC917E-3A27-4515-806C-B9544C22D0CA}" dt="2020-07-23T21:03:11.477" v="3"/>
          <ac:spMkLst>
            <pc:docMk/>
            <pc:sldMk cId="0" sldId="261"/>
            <ac:spMk id="172" creationId="{61BADFD1-C24B-4F24-B0A7-F5F69C366441}"/>
          </ac:spMkLst>
        </pc:spChg>
        <pc:spChg chg="mod">
          <ac:chgData name="Nauriyal, Juniyali" userId="e4d19e06-8cec-4e41-a7e9-3efb9be84a85" providerId="ADAL" clId="{F1CC917E-3A27-4515-806C-B9544C22D0CA}" dt="2020-07-23T21:03:11.477" v="3"/>
          <ac:spMkLst>
            <pc:docMk/>
            <pc:sldMk cId="0" sldId="261"/>
            <ac:spMk id="173" creationId="{E83B9F2B-FFBC-44B8-A138-642FFCA1987F}"/>
          </ac:spMkLst>
        </pc:spChg>
        <pc:spChg chg="mod">
          <ac:chgData name="Nauriyal, Juniyali" userId="e4d19e06-8cec-4e41-a7e9-3efb9be84a85" providerId="ADAL" clId="{F1CC917E-3A27-4515-806C-B9544C22D0CA}" dt="2020-07-23T21:03:11.477" v="3"/>
          <ac:spMkLst>
            <pc:docMk/>
            <pc:sldMk cId="0" sldId="261"/>
            <ac:spMk id="174" creationId="{299322EF-1276-4A8D-8E22-108B36062EDE}"/>
          </ac:spMkLst>
        </pc:spChg>
        <pc:spChg chg="mod">
          <ac:chgData name="Nauriyal, Juniyali" userId="e4d19e06-8cec-4e41-a7e9-3efb9be84a85" providerId="ADAL" clId="{F1CC917E-3A27-4515-806C-B9544C22D0CA}" dt="2020-07-23T21:03:11.477" v="3"/>
          <ac:spMkLst>
            <pc:docMk/>
            <pc:sldMk cId="0" sldId="261"/>
            <ac:spMk id="2062" creationId="{00000000-0000-0000-0000-000000000000}"/>
          </ac:spMkLst>
        </pc:spChg>
        <pc:spChg chg="mod">
          <ac:chgData name="Nauriyal, Juniyali" userId="e4d19e06-8cec-4e41-a7e9-3efb9be84a85" providerId="ADAL" clId="{F1CC917E-3A27-4515-806C-B9544C22D0CA}" dt="2020-07-23T21:03:11.477" v="3"/>
          <ac:spMkLst>
            <pc:docMk/>
            <pc:sldMk cId="0" sldId="261"/>
            <ac:spMk id="2075" creationId="{00000000-0000-0000-0000-000000000000}"/>
          </ac:spMkLst>
        </pc:spChg>
        <pc:grpChg chg="mod">
          <ac:chgData name="Nauriyal, Juniyali" userId="e4d19e06-8cec-4e41-a7e9-3efb9be84a85" providerId="ADAL" clId="{F1CC917E-3A27-4515-806C-B9544C22D0CA}" dt="2020-07-23T21:03:11.477" v="3"/>
          <ac:grpSpMkLst>
            <pc:docMk/>
            <pc:sldMk cId="0" sldId="261"/>
            <ac:grpSpMk id="2" creationId="{CB6FD258-3169-417D-BAEB-14EDE30D346A}"/>
          </ac:grpSpMkLst>
        </pc:grpChg>
        <pc:grpChg chg="mod">
          <ac:chgData name="Nauriyal, Juniyali" userId="e4d19e06-8cec-4e41-a7e9-3efb9be84a85" providerId="ADAL" clId="{F1CC917E-3A27-4515-806C-B9544C22D0CA}" dt="2020-07-23T21:03:11.477" v="3"/>
          <ac:grpSpMkLst>
            <pc:docMk/>
            <pc:sldMk cId="0" sldId="261"/>
            <ac:grpSpMk id="6" creationId="{ADC99478-77C4-4F9E-9ABB-B657B027B075}"/>
          </ac:grpSpMkLst>
        </pc:grpChg>
        <pc:grpChg chg="mod">
          <ac:chgData name="Nauriyal, Juniyali" userId="e4d19e06-8cec-4e41-a7e9-3efb9be84a85" providerId="ADAL" clId="{F1CC917E-3A27-4515-806C-B9544C22D0CA}" dt="2020-07-23T21:03:11.477" v="3"/>
          <ac:grpSpMkLst>
            <pc:docMk/>
            <pc:sldMk cId="0" sldId="261"/>
            <ac:grpSpMk id="36" creationId="{110C4CFB-1751-4BD1-95E0-A2E023F7D2BC}"/>
          </ac:grpSpMkLst>
        </pc:grpChg>
        <pc:grpChg chg="mod">
          <ac:chgData name="Nauriyal, Juniyali" userId="e4d19e06-8cec-4e41-a7e9-3efb9be84a85" providerId="ADAL" clId="{F1CC917E-3A27-4515-806C-B9544C22D0CA}" dt="2020-07-23T21:03:11.477" v="3"/>
          <ac:grpSpMkLst>
            <pc:docMk/>
            <pc:sldMk cId="0" sldId="261"/>
            <ac:grpSpMk id="37" creationId="{EA38A743-6150-479D-AB1A-E4AC8907D42B}"/>
          </ac:grpSpMkLst>
        </pc:grpChg>
        <pc:grpChg chg="mod">
          <ac:chgData name="Nauriyal, Juniyali" userId="e4d19e06-8cec-4e41-a7e9-3efb9be84a85" providerId="ADAL" clId="{F1CC917E-3A27-4515-806C-B9544C22D0CA}" dt="2020-07-23T21:03:11.477" v="3"/>
          <ac:grpSpMkLst>
            <pc:docMk/>
            <pc:sldMk cId="0" sldId="261"/>
            <ac:grpSpMk id="40" creationId="{D7B6BA19-F595-4CDF-9F8F-5B209202BBF8}"/>
          </ac:grpSpMkLst>
        </pc:grpChg>
        <pc:grpChg chg="mod">
          <ac:chgData name="Nauriyal, Juniyali" userId="e4d19e06-8cec-4e41-a7e9-3efb9be84a85" providerId="ADAL" clId="{F1CC917E-3A27-4515-806C-B9544C22D0CA}" dt="2020-07-23T21:03:11.477" v="3"/>
          <ac:grpSpMkLst>
            <pc:docMk/>
            <pc:sldMk cId="0" sldId="261"/>
            <ac:grpSpMk id="42" creationId="{53E757BD-0B91-46D3-8EC9-82ED673518C7}"/>
          </ac:grpSpMkLst>
        </pc:grpChg>
        <pc:grpChg chg="mod">
          <ac:chgData name="Nauriyal, Juniyali" userId="e4d19e06-8cec-4e41-a7e9-3efb9be84a85" providerId="ADAL" clId="{F1CC917E-3A27-4515-806C-B9544C22D0CA}" dt="2020-07-23T21:03:11.477" v="3"/>
          <ac:grpSpMkLst>
            <pc:docMk/>
            <pc:sldMk cId="0" sldId="261"/>
            <ac:grpSpMk id="46" creationId="{5F26072E-970D-4AEE-9ED9-97F54F7DB41E}"/>
          </ac:grpSpMkLst>
        </pc:grpChg>
        <pc:grpChg chg="mod">
          <ac:chgData name="Nauriyal, Juniyali" userId="e4d19e06-8cec-4e41-a7e9-3efb9be84a85" providerId="ADAL" clId="{F1CC917E-3A27-4515-806C-B9544C22D0CA}" dt="2020-07-23T21:03:11.477" v="3"/>
          <ac:grpSpMkLst>
            <pc:docMk/>
            <pc:sldMk cId="0" sldId="261"/>
            <ac:grpSpMk id="51" creationId="{F2FCC3AC-492C-49C1-804D-E32572BAFB10}"/>
          </ac:grpSpMkLst>
        </pc:grpChg>
        <pc:grpChg chg="mod">
          <ac:chgData name="Nauriyal, Juniyali" userId="e4d19e06-8cec-4e41-a7e9-3efb9be84a85" providerId="ADAL" clId="{F1CC917E-3A27-4515-806C-B9544C22D0CA}" dt="2020-07-23T21:03:11.477" v="3"/>
          <ac:grpSpMkLst>
            <pc:docMk/>
            <pc:sldMk cId="0" sldId="261"/>
            <ac:grpSpMk id="52" creationId="{6B7EED00-8E6E-4BA7-9829-B5CAB0465814}"/>
          </ac:grpSpMkLst>
        </pc:grpChg>
        <pc:grpChg chg="mod">
          <ac:chgData name="Nauriyal, Juniyali" userId="e4d19e06-8cec-4e41-a7e9-3efb9be84a85" providerId="ADAL" clId="{F1CC917E-3A27-4515-806C-B9544C22D0CA}" dt="2020-07-23T21:03:11.477" v="3"/>
          <ac:grpSpMkLst>
            <pc:docMk/>
            <pc:sldMk cId="0" sldId="261"/>
            <ac:grpSpMk id="55" creationId="{2E56492B-30C4-437A-AA97-D671616918F1}"/>
          </ac:grpSpMkLst>
        </pc:grpChg>
        <pc:grpChg chg="mod">
          <ac:chgData name="Nauriyal, Juniyali" userId="e4d19e06-8cec-4e41-a7e9-3efb9be84a85" providerId="ADAL" clId="{F1CC917E-3A27-4515-806C-B9544C22D0CA}" dt="2020-07-23T21:03:11.477" v="3"/>
          <ac:grpSpMkLst>
            <pc:docMk/>
            <pc:sldMk cId="0" sldId="261"/>
            <ac:grpSpMk id="64" creationId="{DA8E9E82-0DBC-444C-962A-8FB2503FF650}"/>
          </ac:grpSpMkLst>
        </pc:grpChg>
        <pc:grpChg chg="mod">
          <ac:chgData name="Nauriyal, Juniyali" userId="e4d19e06-8cec-4e41-a7e9-3efb9be84a85" providerId="ADAL" clId="{F1CC917E-3A27-4515-806C-B9544C22D0CA}" dt="2020-07-23T21:03:11.477" v="3"/>
          <ac:grpSpMkLst>
            <pc:docMk/>
            <pc:sldMk cId="0" sldId="261"/>
            <ac:grpSpMk id="71" creationId="{4C0AE91A-9FA8-49C6-9510-D3C19C9A2812}"/>
          </ac:grpSpMkLst>
        </pc:grpChg>
        <pc:grpChg chg="mod">
          <ac:chgData name="Nauriyal, Juniyali" userId="e4d19e06-8cec-4e41-a7e9-3efb9be84a85" providerId="ADAL" clId="{F1CC917E-3A27-4515-806C-B9544C22D0CA}" dt="2020-07-23T21:03:11.477" v="3"/>
          <ac:grpSpMkLst>
            <pc:docMk/>
            <pc:sldMk cId="0" sldId="261"/>
            <ac:grpSpMk id="85" creationId="{AB790135-99A3-458A-ADE6-AC7A4F213C18}"/>
          </ac:grpSpMkLst>
        </pc:grpChg>
        <pc:grpChg chg="mod">
          <ac:chgData name="Nauriyal, Juniyali" userId="e4d19e06-8cec-4e41-a7e9-3efb9be84a85" providerId="ADAL" clId="{F1CC917E-3A27-4515-806C-B9544C22D0CA}" dt="2020-07-23T21:03:11.477" v="3"/>
          <ac:grpSpMkLst>
            <pc:docMk/>
            <pc:sldMk cId="0" sldId="261"/>
            <ac:grpSpMk id="86" creationId="{2A11F6D1-A2D1-4E2A-A2D1-5660BF09169B}"/>
          </ac:grpSpMkLst>
        </pc:grpChg>
        <pc:grpChg chg="mod">
          <ac:chgData name="Nauriyal, Juniyali" userId="e4d19e06-8cec-4e41-a7e9-3efb9be84a85" providerId="ADAL" clId="{F1CC917E-3A27-4515-806C-B9544C22D0CA}" dt="2020-07-23T21:03:11.477" v="3"/>
          <ac:grpSpMkLst>
            <pc:docMk/>
            <pc:sldMk cId="0" sldId="261"/>
            <ac:grpSpMk id="87" creationId="{B31EBF25-CA64-45C9-8FB2-72382E6A74CC}"/>
          </ac:grpSpMkLst>
        </pc:grpChg>
        <pc:grpChg chg="mod">
          <ac:chgData name="Nauriyal, Juniyali" userId="e4d19e06-8cec-4e41-a7e9-3efb9be84a85" providerId="ADAL" clId="{F1CC917E-3A27-4515-806C-B9544C22D0CA}" dt="2020-07-23T21:03:11.477" v="3"/>
          <ac:grpSpMkLst>
            <pc:docMk/>
            <pc:sldMk cId="0" sldId="261"/>
            <ac:grpSpMk id="115" creationId="{2223DBF1-4DE8-44D1-9DA6-CE18DCDD6D24}"/>
          </ac:grpSpMkLst>
        </pc:grpChg>
        <pc:grpChg chg="mod">
          <ac:chgData name="Nauriyal, Juniyali" userId="e4d19e06-8cec-4e41-a7e9-3efb9be84a85" providerId="ADAL" clId="{F1CC917E-3A27-4515-806C-B9544C22D0CA}" dt="2020-07-23T21:03:11.477" v="3"/>
          <ac:grpSpMkLst>
            <pc:docMk/>
            <pc:sldMk cId="0" sldId="261"/>
            <ac:grpSpMk id="146" creationId="{FF9A21E1-35A3-4C23-9676-7D7E8AF28D08}"/>
          </ac:grpSpMkLst>
        </pc:grpChg>
        <pc:picChg chg="mod">
          <ac:chgData name="Nauriyal, Juniyali" userId="e4d19e06-8cec-4e41-a7e9-3efb9be84a85" providerId="ADAL" clId="{F1CC917E-3A27-4515-806C-B9544C22D0CA}" dt="2020-07-23T21:03:11.477" v="3"/>
          <ac:picMkLst>
            <pc:docMk/>
            <pc:sldMk cId="0" sldId="261"/>
            <ac:picMk id="8" creationId="{7AD5D524-744A-4701-B2B8-C41CCE0C8545}"/>
          </ac:picMkLst>
        </pc:picChg>
        <pc:picChg chg="mod">
          <ac:chgData name="Nauriyal, Juniyali" userId="e4d19e06-8cec-4e41-a7e9-3efb9be84a85" providerId="ADAL" clId="{F1CC917E-3A27-4515-806C-B9544C22D0CA}" dt="2020-07-23T21:03:11.477" v="3"/>
          <ac:picMkLst>
            <pc:docMk/>
            <pc:sldMk cId="0" sldId="261"/>
            <ac:picMk id="27" creationId="{32E272F0-C32B-4661-9094-59F177CF6BDF}"/>
          </ac:picMkLst>
        </pc:picChg>
        <pc:picChg chg="mod">
          <ac:chgData name="Nauriyal, Juniyali" userId="e4d19e06-8cec-4e41-a7e9-3efb9be84a85" providerId="ADAL" clId="{F1CC917E-3A27-4515-806C-B9544C22D0CA}" dt="2020-07-23T21:03:11.477" v="3"/>
          <ac:picMkLst>
            <pc:docMk/>
            <pc:sldMk cId="0" sldId="261"/>
            <ac:picMk id="28" creationId="{D980ED20-F07F-4DBA-88D6-FF5C909CF473}"/>
          </ac:picMkLst>
        </pc:picChg>
        <pc:cxnChg chg="mod">
          <ac:chgData name="Nauriyal, Juniyali" userId="e4d19e06-8cec-4e41-a7e9-3efb9be84a85" providerId="ADAL" clId="{F1CC917E-3A27-4515-806C-B9544C22D0CA}" dt="2020-07-23T21:03:11.477" v="3"/>
          <ac:cxnSpMkLst>
            <pc:docMk/>
            <pc:sldMk cId="0" sldId="261"/>
            <ac:cxnSpMk id="59" creationId="{7E894B8A-CD8D-4964-86FD-B2A4D326C405}"/>
          </ac:cxnSpMkLst>
        </pc:cxnChg>
        <pc:cxnChg chg="mod">
          <ac:chgData name="Nauriyal, Juniyali" userId="e4d19e06-8cec-4e41-a7e9-3efb9be84a85" providerId="ADAL" clId="{F1CC917E-3A27-4515-806C-B9544C22D0CA}" dt="2020-07-23T21:03:11.477" v="3"/>
          <ac:cxnSpMkLst>
            <pc:docMk/>
            <pc:sldMk cId="0" sldId="261"/>
            <ac:cxnSpMk id="100" creationId="{A1283D4C-2135-47B2-8444-FA6B05ADDE96}"/>
          </ac:cxnSpMkLst>
        </pc:cxnChg>
        <pc:cxnChg chg="mod">
          <ac:chgData name="Nauriyal, Juniyali" userId="e4d19e06-8cec-4e41-a7e9-3efb9be84a85" providerId="ADAL" clId="{F1CC917E-3A27-4515-806C-B9544C22D0CA}" dt="2020-07-23T21:03:11.477" v="3"/>
          <ac:cxnSpMkLst>
            <pc:docMk/>
            <pc:sldMk cId="0" sldId="261"/>
            <ac:cxnSpMk id="101" creationId="{2C433C9E-9132-4CB6-94C7-21F127443B68}"/>
          </ac:cxnSpMkLst>
        </pc:cxnChg>
        <pc:cxnChg chg="mod">
          <ac:chgData name="Nauriyal, Juniyali" userId="e4d19e06-8cec-4e41-a7e9-3efb9be84a85" providerId="ADAL" clId="{F1CC917E-3A27-4515-806C-B9544C22D0CA}" dt="2020-07-23T21:03:11.477" v="3"/>
          <ac:cxnSpMkLst>
            <pc:docMk/>
            <pc:sldMk cId="0" sldId="261"/>
            <ac:cxnSpMk id="102" creationId="{EFAC7B0E-7C80-44B8-B8EF-37BC953A31DA}"/>
          </ac:cxnSpMkLst>
        </pc:cxnChg>
        <pc:cxnChg chg="mod">
          <ac:chgData name="Nauriyal, Juniyali" userId="e4d19e06-8cec-4e41-a7e9-3efb9be84a85" providerId="ADAL" clId="{F1CC917E-3A27-4515-806C-B9544C22D0CA}" dt="2020-07-23T21:03:11.477" v="3"/>
          <ac:cxnSpMkLst>
            <pc:docMk/>
            <pc:sldMk cId="0" sldId="261"/>
            <ac:cxnSpMk id="105" creationId="{A49D8FA3-4833-4BDA-831C-159070A8E2B6}"/>
          </ac:cxnSpMkLst>
        </pc:cxnChg>
        <pc:cxnChg chg="mod">
          <ac:chgData name="Nauriyal, Juniyali" userId="e4d19e06-8cec-4e41-a7e9-3efb9be84a85" providerId="ADAL" clId="{F1CC917E-3A27-4515-806C-B9544C22D0CA}" dt="2020-07-23T21:03:11.477" v="3"/>
          <ac:cxnSpMkLst>
            <pc:docMk/>
            <pc:sldMk cId="0" sldId="261"/>
            <ac:cxnSpMk id="122" creationId="{90E6E4E2-9FEE-421B-9F26-3E1976B4E57D}"/>
          </ac:cxnSpMkLst>
        </pc:cxnChg>
        <pc:cxnChg chg="mod">
          <ac:chgData name="Nauriyal, Juniyali" userId="e4d19e06-8cec-4e41-a7e9-3efb9be84a85" providerId="ADAL" clId="{F1CC917E-3A27-4515-806C-B9544C22D0CA}" dt="2020-07-23T21:03:11.477" v="3"/>
          <ac:cxnSpMkLst>
            <pc:docMk/>
            <pc:sldMk cId="0" sldId="261"/>
            <ac:cxnSpMk id="123" creationId="{05BEA152-DB4B-4864-94B9-13724378A45A}"/>
          </ac:cxnSpMkLst>
        </pc:cxnChg>
      </pc:sldChg>
      <pc:sldMasterChg chg="modSp delSldLayout modSldLayout">
        <pc:chgData name="Nauriyal, Juniyali" userId="e4d19e06-8cec-4e41-a7e9-3efb9be84a85" providerId="ADAL" clId="{F1CC917E-3A27-4515-806C-B9544C22D0CA}" dt="2020-07-23T21:03:20.945" v="5" actId="2696"/>
        <pc:sldMasterMkLst>
          <pc:docMk/>
          <pc:sldMasterMk cId="3473503028" sldId="2147483648"/>
        </pc:sldMasterMkLst>
        <pc:spChg chg="mod">
          <ac:chgData name="Nauriyal, Juniyali" userId="e4d19e06-8cec-4e41-a7e9-3efb9be84a85" providerId="ADAL" clId="{F1CC917E-3A27-4515-806C-B9544C22D0CA}" dt="2020-07-23T21:03:11.477" v="3"/>
          <ac:spMkLst>
            <pc:docMk/>
            <pc:sldMasterMk cId="3473503028" sldId="2147483648"/>
            <ac:spMk id="2" creationId="{B14980D0-3C8E-4615-A399-8397C7C43341}"/>
          </ac:spMkLst>
        </pc:spChg>
        <pc:spChg chg="mod">
          <ac:chgData name="Nauriyal, Juniyali" userId="e4d19e06-8cec-4e41-a7e9-3efb9be84a85" providerId="ADAL" clId="{F1CC917E-3A27-4515-806C-B9544C22D0CA}" dt="2020-07-23T21:03:11.477" v="3"/>
          <ac:spMkLst>
            <pc:docMk/>
            <pc:sldMasterMk cId="3473503028" sldId="2147483648"/>
            <ac:spMk id="3" creationId="{E40ECB4C-BE33-40FA-8150-9EAE0B58B958}"/>
          </ac:spMkLst>
        </pc:spChg>
        <pc:spChg chg="mod">
          <ac:chgData name="Nauriyal, Juniyali" userId="e4d19e06-8cec-4e41-a7e9-3efb9be84a85" providerId="ADAL" clId="{F1CC917E-3A27-4515-806C-B9544C22D0CA}" dt="2020-07-23T21:03:11.477" v="3"/>
          <ac:spMkLst>
            <pc:docMk/>
            <pc:sldMasterMk cId="3473503028" sldId="2147483648"/>
            <ac:spMk id="4" creationId="{B778BEEF-1023-4883-985B-7105C534D9B6}"/>
          </ac:spMkLst>
        </pc:spChg>
        <pc:spChg chg="mod">
          <ac:chgData name="Nauriyal, Juniyali" userId="e4d19e06-8cec-4e41-a7e9-3efb9be84a85" providerId="ADAL" clId="{F1CC917E-3A27-4515-806C-B9544C22D0CA}" dt="2020-07-23T21:03:11.477" v="3"/>
          <ac:spMkLst>
            <pc:docMk/>
            <pc:sldMasterMk cId="3473503028" sldId="2147483648"/>
            <ac:spMk id="5" creationId="{A684308B-8B74-4A86-8276-C8298B06B2D5}"/>
          </ac:spMkLst>
        </pc:spChg>
        <pc:spChg chg="mod">
          <ac:chgData name="Nauriyal, Juniyali" userId="e4d19e06-8cec-4e41-a7e9-3efb9be84a85" providerId="ADAL" clId="{F1CC917E-3A27-4515-806C-B9544C22D0CA}" dt="2020-07-23T21:03:11.477" v="3"/>
          <ac:spMkLst>
            <pc:docMk/>
            <pc:sldMasterMk cId="3473503028" sldId="2147483648"/>
            <ac:spMk id="6" creationId="{9860D2FC-798B-4ABF-8FAB-017C9D743D43}"/>
          </ac:spMkLst>
        </pc:spChg>
        <pc:sldLayoutChg chg="modSp">
          <pc:chgData name="Nauriyal, Juniyali" userId="e4d19e06-8cec-4e41-a7e9-3efb9be84a85" providerId="ADAL" clId="{F1CC917E-3A27-4515-806C-B9544C22D0CA}" dt="2020-07-23T21:03:11.477" v="3"/>
          <pc:sldLayoutMkLst>
            <pc:docMk/>
            <pc:sldMasterMk cId="3473503028" sldId="2147483648"/>
            <pc:sldLayoutMk cId="237870455" sldId="2147483649"/>
          </pc:sldLayoutMkLst>
          <pc:spChg chg="mod">
            <ac:chgData name="Nauriyal, Juniyali" userId="e4d19e06-8cec-4e41-a7e9-3efb9be84a85" providerId="ADAL" clId="{F1CC917E-3A27-4515-806C-B9544C22D0CA}" dt="2020-07-23T21:03:11.477" v="3"/>
            <ac:spMkLst>
              <pc:docMk/>
              <pc:sldMasterMk cId="3473503028" sldId="2147483648"/>
              <pc:sldLayoutMk cId="237870455" sldId="2147483649"/>
              <ac:spMk id="2" creationId="{9A718E91-16C7-4B0A-9C8B-DA92DE6E8AA5}"/>
            </ac:spMkLst>
          </pc:spChg>
          <pc:spChg chg="mod">
            <ac:chgData name="Nauriyal, Juniyali" userId="e4d19e06-8cec-4e41-a7e9-3efb9be84a85" providerId="ADAL" clId="{F1CC917E-3A27-4515-806C-B9544C22D0CA}" dt="2020-07-23T21:03:11.477" v="3"/>
            <ac:spMkLst>
              <pc:docMk/>
              <pc:sldMasterMk cId="3473503028" sldId="2147483648"/>
              <pc:sldLayoutMk cId="237870455" sldId="2147483649"/>
              <ac:spMk id="3" creationId="{7B55AE58-0E58-448A-8F57-05444A940782}"/>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4219343456" sldId="2147483651"/>
          </pc:sldLayoutMkLst>
          <pc:spChg chg="mod">
            <ac:chgData name="Nauriyal, Juniyali" userId="e4d19e06-8cec-4e41-a7e9-3efb9be84a85" providerId="ADAL" clId="{F1CC917E-3A27-4515-806C-B9544C22D0CA}" dt="2020-07-23T21:03:11.477" v="3"/>
            <ac:spMkLst>
              <pc:docMk/>
              <pc:sldMasterMk cId="3473503028" sldId="2147483648"/>
              <pc:sldLayoutMk cId="4219343456" sldId="2147483651"/>
              <ac:spMk id="2" creationId="{3AEFBCBB-9718-4003-B403-594CCBA71D9A}"/>
            </ac:spMkLst>
          </pc:spChg>
          <pc:spChg chg="mod">
            <ac:chgData name="Nauriyal, Juniyali" userId="e4d19e06-8cec-4e41-a7e9-3efb9be84a85" providerId="ADAL" clId="{F1CC917E-3A27-4515-806C-B9544C22D0CA}" dt="2020-07-23T21:03:11.477" v="3"/>
            <ac:spMkLst>
              <pc:docMk/>
              <pc:sldMasterMk cId="3473503028" sldId="2147483648"/>
              <pc:sldLayoutMk cId="4219343456" sldId="2147483651"/>
              <ac:spMk id="3" creationId="{2132B239-4261-4876-8801-89A8277799D4}"/>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2132529031" sldId="2147483652"/>
          </pc:sldLayoutMkLst>
          <pc:spChg chg="mod">
            <ac:chgData name="Nauriyal, Juniyali" userId="e4d19e06-8cec-4e41-a7e9-3efb9be84a85" providerId="ADAL" clId="{F1CC917E-3A27-4515-806C-B9544C22D0CA}" dt="2020-07-23T21:03:11.477" v="3"/>
            <ac:spMkLst>
              <pc:docMk/>
              <pc:sldMasterMk cId="3473503028" sldId="2147483648"/>
              <pc:sldLayoutMk cId="2132529031" sldId="2147483652"/>
              <ac:spMk id="3" creationId="{340D2541-FEC7-414F-AEFD-1AB63881E32C}"/>
            </ac:spMkLst>
          </pc:spChg>
          <pc:spChg chg="mod">
            <ac:chgData name="Nauriyal, Juniyali" userId="e4d19e06-8cec-4e41-a7e9-3efb9be84a85" providerId="ADAL" clId="{F1CC917E-3A27-4515-806C-B9544C22D0CA}" dt="2020-07-23T21:03:11.477" v="3"/>
            <ac:spMkLst>
              <pc:docMk/>
              <pc:sldMasterMk cId="3473503028" sldId="2147483648"/>
              <pc:sldLayoutMk cId="2132529031" sldId="2147483652"/>
              <ac:spMk id="4" creationId="{70C8B9DD-EF53-443A-8F7F-64A233EBDC7F}"/>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1615944387" sldId="2147483653"/>
          </pc:sldLayoutMkLst>
          <pc:spChg chg="mod">
            <ac:chgData name="Nauriyal, Juniyali" userId="e4d19e06-8cec-4e41-a7e9-3efb9be84a85" providerId="ADAL" clId="{F1CC917E-3A27-4515-806C-B9544C22D0CA}" dt="2020-07-23T21:03:11.477" v="3"/>
            <ac:spMkLst>
              <pc:docMk/>
              <pc:sldMasterMk cId="3473503028" sldId="2147483648"/>
              <pc:sldLayoutMk cId="1615944387" sldId="2147483653"/>
              <ac:spMk id="2" creationId="{83D03342-45D4-46B0-B65F-E990751AC656}"/>
            </ac:spMkLst>
          </pc:spChg>
          <pc:spChg chg="mod">
            <ac:chgData name="Nauriyal, Juniyali" userId="e4d19e06-8cec-4e41-a7e9-3efb9be84a85" providerId="ADAL" clId="{F1CC917E-3A27-4515-806C-B9544C22D0CA}" dt="2020-07-23T21:03:11.477" v="3"/>
            <ac:spMkLst>
              <pc:docMk/>
              <pc:sldMasterMk cId="3473503028" sldId="2147483648"/>
              <pc:sldLayoutMk cId="1615944387" sldId="2147483653"/>
              <ac:spMk id="3" creationId="{788EADB8-CD89-49E6-8E53-858E547607C0}"/>
            </ac:spMkLst>
          </pc:spChg>
          <pc:spChg chg="mod">
            <ac:chgData name="Nauriyal, Juniyali" userId="e4d19e06-8cec-4e41-a7e9-3efb9be84a85" providerId="ADAL" clId="{F1CC917E-3A27-4515-806C-B9544C22D0CA}" dt="2020-07-23T21:03:11.477" v="3"/>
            <ac:spMkLst>
              <pc:docMk/>
              <pc:sldMasterMk cId="3473503028" sldId="2147483648"/>
              <pc:sldLayoutMk cId="1615944387" sldId="2147483653"/>
              <ac:spMk id="4" creationId="{1A5A84C3-8882-446D-96CA-30F3372644AB}"/>
            </ac:spMkLst>
          </pc:spChg>
          <pc:spChg chg="mod">
            <ac:chgData name="Nauriyal, Juniyali" userId="e4d19e06-8cec-4e41-a7e9-3efb9be84a85" providerId="ADAL" clId="{F1CC917E-3A27-4515-806C-B9544C22D0CA}" dt="2020-07-23T21:03:11.477" v="3"/>
            <ac:spMkLst>
              <pc:docMk/>
              <pc:sldMasterMk cId="3473503028" sldId="2147483648"/>
              <pc:sldLayoutMk cId="1615944387" sldId="2147483653"/>
              <ac:spMk id="5" creationId="{C8FA3B01-3584-4707-9D9F-5266C56F9152}"/>
            </ac:spMkLst>
          </pc:spChg>
          <pc:spChg chg="mod">
            <ac:chgData name="Nauriyal, Juniyali" userId="e4d19e06-8cec-4e41-a7e9-3efb9be84a85" providerId="ADAL" clId="{F1CC917E-3A27-4515-806C-B9544C22D0CA}" dt="2020-07-23T21:03:11.477" v="3"/>
            <ac:spMkLst>
              <pc:docMk/>
              <pc:sldMasterMk cId="3473503028" sldId="2147483648"/>
              <pc:sldLayoutMk cId="1615944387" sldId="2147483653"/>
              <ac:spMk id="6" creationId="{1EFD5000-6BD8-44EC-A0AD-FC9671F30E29}"/>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1429323214" sldId="2147483656"/>
          </pc:sldLayoutMkLst>
          <pc:spChg chg="mod">
            <ac:chgData name="Nauriyal, Juniyali" userId="e4d19e06-8cec-4e41-a7e9-3efb9be84a85" providerId="ADAL" clId="{F1CC917E-3A27-4515-806C-B9544C22D0CA}" dt="2020-07-23T21:03:11.477" v="3"/>
            <ac:spMkLst>
              <pc:docMk/>
              <pc:sldMasterMk cId="3473503028" sldId="2147483648"/>
              <pc:sldLayoutMk cId="1429323214" sldId="2147483656"/>
              <ac:spMk id="2" creationId="{80C2E183-C3E8-4E42-B36B-6FE31E7EDA65}"/>
            </ac:spMkLst>
          </pc:spChg>
          <pc:spChg chg="mod">
            <ac:chgData name="Nauriyal, Juniyali" userId="e4d19e06-8cec-4e41-a7e9-3efb9be84a85" providerId="ADAL" clId="{F1CC917E-3A27-4515-806C-B9544C22D0CA}" dt="2020-07-23T21:03:11.477" v="3"/>
            <ac:spMkLst>
              <pc:docMk/>
              <pc:sldMasterMk cId="3473503028" sldId="2147483648"/>
              <pc:sldLayoutMk cId="1429323214" sldId="2147483656"/>
              <ac:spMk id="3" creationId="{35163419-5BBD-4D6C-BBB9-9EEC0028671F}"/>
            </ac:spMkLst>
          </pc:spChg>
          <pc:spChg chg="mod">
            <ac:chgData name="Nauriyal, Juniyali" userId="e4d19e06-8cec-4e41-a7e9-3efb9be84a85" providerId="ADAL" clId="{F1CC917E-3A27-4515-806C-B9544C22D0CA}" dt="2020-07-23T21:03:11.477" v="3"/>
            <ac:spMkLst>
              <pc:docMk/>
              <pc:sldMasterMk cId="3473503028" sldId="2147483648"/>
              <pc:sldLayoutMk cId="1429323214" sldId="2147483656"/>
              <ac:spMk id="4" creationId="{7E23C649-A2FF-40CC-8801-8A72E1413EBC}"/>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3530860685" sldId="2147483657"/>
          </pc:sldLayoutMkLst>
          <pc:spChg chg="mod">
            <ac:chgData name="Nauriyal, Juniyali" userId="e4d19e06-8cec-4e41-a7e9-3efb9be84a85" providerId="ADAL" clId="{F1CC917E-3A27-4515-806C-B9544C22D0CA}" dt="2020-07-23T21:03:11.477" v="3"/>
            <ac:spMkLst>
              <pc:docMk/>
              <pc:sldMasterMk cId="3473503028" sldId="2147483648"/>
              <pc:sldLayoutMk cId="3530860685" sldId="2147483657"/>
              <ac:spMk id="2" creationId="{D073EC27-EE6B-4185-9391-139CC84F9B63}"/>
            </ac:spMkLst>
          </pc:spChg>
          <pc:spChg chg="mod">
            <ac:chgData name="Nauriyal, Juniyali" userId="e4d19e06-8cec-4e41-a7e9-3efb9be84a85" providerId="ADAL" clId="{F1CC917E-3A27-4515-806C-B9544C22D0CA}" dt="2020-07-23T21:03:11.477" v="3"/>
            <ac:spMkLst>
              <pc:docMk/>
              <pc:sldMasterMk cId="3473503028" sldId="2147483648"/>
              <pc:sldLayoutMk cId="3530860685" sldId="2147483657"/>
              <ac:spMk id="3" creationId="{0D409C64-C1A8-4509-A64D-F4546EF83786}"/>
            </ac:spMkLst>
          </pc:spChg>
          <pc:spChg chg="mod">
            <ac:chgData name="Nauriyal, Juniyali" userId="e4d19e06-8cec-4e41-a7e9-3efb9be84a85" providerId="ADAL" clId="{F1CC917E-3A27-4515-806C-B9544C22D0CA}" dt="2020-07-23T21:03:11.477" v="3"/>
            <ac:spMkLst>
              <pc:docMk/>
              <pc:sldMasterMk cId="3473503028" sldId="2147483648"/>
              <pc:sldLayoutMk cId="3530860685" sldId="2147483657"/>
              <ac:spMk id="4" creationId="{821AF6F7-CCE7-4791-91EA-BD06D5ED02E8}"/>
            </ac:spMkLst>
          </pc:spChg>
        </pc:sldLayoutChg>
        <pc:sldLayoutChg chg="modSp">
          <pc:chgData name="Nauriyal, Juniyali" userId="e4d19e06-8cec-4e41-a7e9-3efb9be84a85" providerId="ADAL" clId="{F1CC917E-3A27-4515-806C-B9544C22D0CA}" dt="2020-07-23T21:03:11.477" v="3"/>
          <pc:sldLayoutMkLst>
            <pc:docMk/>
            <pc:sldMasterMk cId="3473503028" sldId="2147483648"/>
            <pc:sldLayoutMk cId="794474886" sldId="2147483659"/>
          </pc:sldLayoutMkLst>
          <pc:spChg chg="mod">
            <ac:chgData name="Nauriyal, Juniyali" userId="e4d19e06-8cec-4e41-a7e9-3efb9be84a85" providerId="ADAL" clId="{F1CC917E-3A27-4515-806C-B9544C22D0CA}" dt="2020-07-23T21:03:11.477" v="3"/>
            <ac:spMkLst>
              <pc:docMk/>
              <pc:sldMasterMk cId="3473503028" sldId="2147483648"/>
              <pc:sldLayoutMk cId="794474886" sldId="2147483659"/>
              <ac:spMk id="2" creationId="{DB98FFFA-038D-4E03-AA65-7ADAB42E2FEE}"/>
            </ac:spMkLst>
          </pc:spChg>
          <pc:spChg chg="mod">
            <ac:chgData name="Nauriyal, Juniyali" userId="e4d19e06-8cec-4e41-a7e9-3efb9be84a85" providerId="ADAL" clId="{F1CC917E-3A27-4515-806C-B9544C22D0CA}" dt="2020-07-23T21:03:11.477" v="3"/>
            <ac:spMkLst>
              <pc:docMk/>
              <pc:sldMasterMk cId="3473503028" sldId="2147483648"/>
              <pc:sldLayoutMk cId="794474886" sldId="2147483659"/>
              <ac:spMk id="3" creationId="{9B3DA66B-7AE6-4064-A1E1-798896B8B28C}"/>
            </ac:spMkLst>
          </pc:spChg>
        </pc:sldLayoutChg>
        <pc:sldLayoutChg chg="del">
          <pc:chgData name="Nauriyal, Juniyali" userId="e4d19e06-8cec-4e41-a7e9-3efb9be84a85" providerId="ADAL" clId="{F1CC917E-3A27-4515-806C-B9544C22D0CA}" dt="2020-07-23T21:03:20.945" v="5" actId="2696"/>
          <pc:sldLayoutMkLst>
            <pc:docMk/>
            <pc:sldMasterMk cId="3473503028" sldId="2147483648"/>
            <pc:sldLayoutMk cId="3520426130"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Cost of a Photonic Device</c:v>
                </c:pt>
              </c:strCache>
            </c:strRef>
          </c:tx>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75AB-496D-91E4-51CA3616B52C}"/>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5AB-496D-91E4-51CA3616B52C}"/>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5AB-496D-91E4-51CA3616B52C}"/>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5AB-496D-91E4-51CA3616B52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Packaging</c:v>
                </c:pt>
                <c:pt idx="1">
                  <c:v>Fabrication</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75AB-496D-91E4-51CA3616B52C}"/>
            </c:ext>
          </c:extLst>
        </c:ser>
        <c:dLbls>
          <c:showLegendKey val="0"/>
          <c:showVal val="1"/>
          <c:showCatName val="0"/>
          <c:showSerName val="0"/>
          <c:showPercent val="0"/>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84321-24BC-414F-8398-543CBC963918}"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22FC7-95D4-4BBC-A03B-36488F0DA951}" type="slidenum">
              <a:rPr lang="en-US" smtClean="0"/>
              <a:t>‹#›</a:t>
            </a:fld>
            <a:endParaRPr lang="en-US"/>
          </a:p>
        </p:txBody>
      </p:sp>
    </p:spTree>
    <p:extLst>
      <p:ext uri="{BB962C8B-B14F-4D97-AF65-F5344CB8AC3E}">
        <p14:creationId xmlns:p14="http://schemas.microsoft.com/office/powerpoint/2010/main" val="319124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Good morning, today I will talk about our work in packaging multiple fiber to a photonic device in a single shot</a:t>
            </a:r>
          </a:p>
        </p:txBody>
      </p:sp>
      <p:sp>
        <p:nvSpPr>
          <p:cNvPr id="4" name="Slide Number Placeholder 3"/>
          <p:cNvSpPr>
            <a:spLocks noGrp="1"/>
          </p:cNvSpPr>
          <p:nvPr>
            <p:ph type="sldNum" sz="quarter" idx="5"/>
          </p:nvPr>
        </p:nvSpPr>
        <p:spPr/>
        <p:txBody>
          <a:bodyPr/>
          <a:lstStyle/>
          <a:p>
            <a:fld id="{0D322FC7-95D4-4BBC-A03B-36488F0DA951}" type="slidenum">
              <a:rPr lang="en-US" smtClean="0"/>
              <a:t>1</a:t>
            </a:fld>
            <a:endParaRPr lang="en-US"/>
          </a:p>
        </p:txBody>
      </p:sp>
    </p:spTree>
    <p:extLst>
      <p:ext uri="{BB962C8B-B14F-4D97-AF65-F5344CB8AC3E}">
        <p14:creationId xmlns:p14="http://schemas.microsoft.com/office/powerpoint/2010/main" val="203641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80% of the cost of a photonic device comes from packaging?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increasing need for higher data rates of the order of few terabytes to zettabytes and the advent of co packaged optics, data centers and optical transceivers are now migrating to integrated photonics. To satisfy the industries requirements a low-cost and low-loss packaging technique for photonic integrated circuits is needed.</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D322FC7-95D4-4BBC-A03B-36488F0DA951}" type="slidenum">
              <a:rPr lang="en-US" smtClean="0"/>
              <a:t>2</a:t>
            </a:fld>
            <a:endParaRPr lang="en-US"/>
          </a:p>
        </p:txBody>
      </p:sp>
    </p:spTree>
    <p:extLst>
      <p:ext uri="{BB962C8B-B14F-4D97-AF65-F5344CB8AC3E}">
        <p14:creationId xmlns:p14="http://schemas.microsoft.com/office/powerpoint/2010/main" val="302075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make packaging more scalable and commercial, we introduce a new packaging method which uses a co2 laser to fuse the chip and the fiber array in a single shot, similar to splicing two fibers.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introduce a sio2 mode converter which provides an interface to bond the fiber , and also mode matches the fiber and the waveguide on each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fuse a SMF 28 4 fiber array to the chip using a cylindrical beam of C02 laser for 1 second.  This method does not  require any special fixtures or adhesives.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can see a photograph of a packaged device without the use of adhesive. </a:t>
            </a:r>
          </a:p>
          <a:p>
            <a:endParaRPr lang="en-US" dirty="0"/>
          </a:p>
        </p:txBody>
      </p:sp>
      <p:sp>
        <p:nvSpPr>
          <p:cNvPr id="4" name="Slide Number Placeholder 3"/>
          <p:cNvSpPr>
            <a:spLocks noGrp="1"/>
          </p:cNvSpPr>
          <p:nvPr>
            <p:ph type="sldNum" sz="quarter" idx="5"/>
          </p:nvPr>
        </p:nvSpPr>
        <p:spPr/>
        <p:txBody>
          <a:bodyPr/>
          <a:lstStyle/>
          <a:p>
            <a:fld id="{0D322FC7-95D4-4BBC-A03B-36488F0DA951}" type="slidenum">
              <a:rPr lang="en-US" smtClean="0"/>
              <a:t>3</a:t>
            </a:fld>
            <a:endParaRPr lang="en-US"/>
          </a:p>
        </p:txBody>
      </p:sp>
    </p:spTree>
    <p:extLst>
      <p:ext uri="{BB962C8B-B14F-4D97-AF65-F5344CB8AC3E}">
        <p14:creationId xmlns:p14="http://schemas.microsoft.com/office/powerpoint/2010/main" val="248469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measure </a:t>
            </a:r>
            <a:r>
              <a:rPr lang="en-US" dirty="0" err="1"/>
              <a:t>measure</a:t>
            </a:r>
            <a:r>
              <a:rPr lang="en-US" dirty="0"/>
              <a:t> a </a:t>
            </a:r>
            <a:r>
              <a:rPr lang="en-US" sz="1200" kern="1200" dirty="0">
                <a:solidFill>
                  <a:schemeClr val="tx1"/>
                </a:solidFill>
                <a:effectLst/>
                <a:latin typeface="+mn-lt"/>
                <a:ea typeface="+mn-ea"/>
                <a:cs typeface="+mn-cs"/>
              </a:rPr>
              <a:t>minimum loss of 2.5dB per facet with a variation of +/-0.1dB across a 4-fiber array. </a:t>
            </a:r>
          </a:p>
          <a:p>
            <a:r>
              <a:rPr lang="en-US" sz="1200" kern="1200" dirty="0">
                <a:solidFill>
                  <a:schemeClr val="tx1"/>
                </a:solidFill>
                <a:effectLst/>
                <a:latin typeface="+mn-lt"/>
                <a:ea typeface="+mn-ea"/>
                <a:cs typeface="+mn-cs"/>
              </a:rPr>
              <a:t>We also compared losses with a 2 fiber and a single fiber which are 2.2dB and 1.2dB respectively. </a:t>
            </a:r>
          </a:p>
          <a:p>
            <a:r>
              <a:rPr lang="en-US" sz="1200" kern="1200" dirty="0">
                <a:solidFill>
                  <a:schemeClr val="tx1"/>
                </a:solidFill>
                <a:effectLst/>
                <a:latin typeface="+mn-lt"/>
                <a:ea typeface="+mn-ea"/>
                <a:cs typeface="+mn-cs"/>
              </a:rPr>
              <a:t>We will like to thank our sponsors.</a:t>
            </a:r>
            <a:endParaRPr lang="en-US" dirty="0"/>
          </a:p>
        </p:txBody>
      </p:sp>
      <p:sp>
        <p:nvSpPr>
          <p:cNvPr id="4" name="Slide Number Placeholder 3"/>
          <p:cNvSpPr>
            <a:spLocks noGrp="1"/>
          </p:cNvSpPr>
          <p:nvPr>
            <p:ph type="sldNum" sz="quarter" idx="5"/>
          </p:nvPr>
        </p:nvSpPr>
        <p:spPr/>
        <p:txBody>
          <a:bodyPr/>
          <a:lstStyle/>
          <a:p>
            <a:fld id="{0D322FC7-95D4-4BBC-A03B-36488F0DA951}" type="slidenum">
              <a:rPr lang="en-US" smtClean="0"/>
              <a:t>4</a:t>
            </a:fld>
            <a:endParaRPr lang="en-US"/>
          </a:p>
        </p:txBody>
      </p:sp>
    </p:spTree>
    <p:extLst>
      <p:ext uri="{BB962C8B-B14F-4D97-AF65-F5344CB8AC3E}">
        <p14:creationId xmlns:p14="http://schemas.microsoft.com/office/powerpoint/2010/main" val="13403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8E91-16C7-4B0A-9C8B-DA92DE6E8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5AE58-0E58-448A-8F57-05444A940782}"/>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606636-EF2D-4B2A-AAA4-416D8A52D70D}"/>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AE191E1D-BEF6-42A4-B725-C85AE236E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ACA70-C59E-42DF-9BD9-FB950C0CC26E}"/>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23787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938B-DAD5-4C60-A18E-BE662B62D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0AD97-150C-47CA-95C7-71A16AE62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92B6-C625-440D-BBF9-56076327CFF8}"/>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3AF2D587-BCE0-4D78-896D-54532F9E7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8890B-B8B1-4383-8D07-CC3B70F9E4CC}"/>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274644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8FFFA-038D-4E03-AA65-7ADAB42E2FEE}"/>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DA66B-7AE6-4064-A1E1-798896B8B28C}"/>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37C7F-1D7E-4B9B-825A-0A258E214F8E}"/>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27537570-B08B-4245-B5EA-5C62F6051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5E1E7-7F71-4CCB-B1C9-C09CCD1B68A1}"/>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79447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3BD5-13A5-49BE-B490-B9972C841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24C3A-EDE3-44BA-97A0-3558267FF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58D9F-3A86-418F-9336-CBE974D2980D}"/>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3944368C-5B0E-4BE9-8215-FE4DFCFCC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36092-E47A-4037-91B6-CCD9DE22C746}"/>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184659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BCBB-9718-4003-B403-594CCBA71D9A}"/>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2B239-4261-4876-8801-89A8277799D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D05A9-30B9-4C22-9971-7BCCBFC6BC60}"/>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C1564F93-C932-487C-B3FE-5D099D6A7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834B5-1643-443B-B5C3-4909B8A44DF7}"/>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42193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F515-3032-4AC9-B6D0-7795621BD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D2541-FEC7-414F-AEFD-1AB63881E32C}"/>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C8B9DD-EF53-443A-8F7F-64A233EBDC7F}"/>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11F85-4D77-4908-8023-FA60C750862A}"/>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6" name="Footer Placeholder 5">
            <a:extLst>
              <a:ext uri="{FF2B5EF4-FFF2-40B4-BE49-F238E27FC236}">
                <a16:creationId xmlns:a16="http://schemas.microsoft.com/office/drawing/2014/main" id="{6341D346-CEB7-4FE7-ADD2-13666AD34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7E07E-822F-452C-821E-6CA8A92A29CB}"/>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21325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3342-45D4-46B0-B65F-E990751AC656}"/>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8EADB8-CD89-49E6-8E53-858E547607C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5A84C3-8882-446D-96CA-30F3372644AB}"/>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FA3B01-3584-4707-9D9F-5266C56F9152}"/>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FD5000-6BD8-44EC-A0AD-FC9671F30E29}"/>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FAE3BE-B97C-4C69-BFB6-ADC35363F04B}"/>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8" name="Footer Placeholder 7">
            <a:extLst>
              <a:ext uri="{FF2B5EF4-FFF2-40B4-BE49-F238E27FC236}">
                <a16:creationId xmlns:a16="http://schemas.microsoft.com/office/drawing/2014/main" id="{0401F2E3-3438-4778-9909-4221A0D6F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2F65BD-C233-4628-8205-0546987E0581}"/>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161594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5E35-6E7F-41B1-BDCC-B71739B2E3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D6B6E-31A3-4B0A-BB3B-46464864028B}"/>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4" name="Footer Placeholder 3">
            <a:extLst>
              <a:ext uri="{FF2B5EF4-FFF2-40B4-BE49-F238E27FC236}">
                <a16:creationId xmlns:a16="http://schemas.microsoft.com/office/drawing/2014/main" id="{9D2F9842-A147-4BD6-97EB-5CB063865E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7CE7D4-1C5F-420E-A928-917C91923D97}"/>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127012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B4E71-3B8C-4F52-A268-F65144FAA5C7}"/>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3" name="Footer Placeholder 2">
            <a:extLst>
              <a:ext uri="{FF2B5EF4-FFF2-40B4-BE49-F238E27FC236}">
                <a16:creationId xmlns:a16="http://schemas.microsoft.com/office/drawing/2014/main" id="{B778E568-0574-48BD-843B-3C614BF82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FDCE59-3C1E-4A3A-AA90-6266EFB1E28F}"/>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224673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E183-C3E8-4E42-B36B-6FE31E7EDA6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163419-5BBD-4D6C-BBB9-9EEC0028671F}"/>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23C649-A2FF-40CC-8801-8A72E1413EB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E57CD086-5173-414E-9B03-BA3F4CB370BE}"/>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6" name="Footer Placeholder 5">
            <a:extLst>
              <a:ext uri="{FF2B5EF4-FFF2-40B4-BE49-F238E27FC236}">
                <a16:creationId xmlns:a16="http://schemas.microsoft.com/office/drawing/2014/main" id="{79CA959B-964C-4139-B082-333793AEA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D663A-5FCC-43E7-B887-024013016884}"/>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142932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EC27-EE6B-4185-9391-139CC84F9B6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09C64-C1A8-4509-A64D-F4546EF83786}"/>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821AF6F7-CCE7-4791-91EA-BD06D5ED02E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AF866DD7-0FAC-4A69-B229-BDF0BE4170C0}"/>
              </a:ext>
            </a:extLst>
          </p:cNvPr>
          <p:cNvSpPr>
            <a:spLocks noGrp="1"/>
          </p:cNvSpPr>
          <p:nvPr>
            <p:ph type="dt" sz="half" idx="10"/>
          </p:nvPr>
        </p:nvSpPr>
        <p:spPr/>
        <p:txBody>
          <a:bodyPr/>
          <a:lstStyle/>
          <a:p>
            <a:fld id="{55B7A638-B532-4965-8A2B-176BC945E206}" type="datetimeFigureOut">
              <a:rPr lang="en-US" smtClean="0"/>
              <a:t>7/23/2020</a:t>
            </a:fld>
            <a:endParaRPr lang="en-US"/>
          </a:p>
        </p:txBody>
      </p:sp>
      <p:sp>
        <p:nvSpPr>
          <p:cNvPr id="6" name="Footer Placeholder 5">
            <a:extLst>
              <a:ext uri="{FF2B5EF4-FFF2-40B4-BE49-F238E27FC236}">
                <a16:creationId xmlns:a16="http://schemas.microsoft.com/office/drawing/2014/main" id="{22A8B794-4616-4977-AD32-EB59C9B76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75D44-6465-4CE2-BB0C-5A500E09520B}"/>
              </a:ext>
            </a:extLst>
          </p:cNvPr>
          <p:cNvSpPr>
            <a:spLocks noGrp="1"/>
          </p:cNvSpPr>
          <p:nvPr>
            <p:ph type="sldNum" sz="quarter" idx="12"/>
          </p:nvPr>
        </p:nvSpPr>
        <p:spPr/>
        <p:txBody>
          <a:bodyPr/>
          <a:lstStyle/>
          <a:p>
            <a:fld id="{2FFFDEC9-0E68-40BB-A1D6-7B83E0CC55EC}" type="slidenum">
              <a:rPr lang="en-US" smtClean="0"/>
              <a:t>‹#›</a:t>
            </a:fld>
            <a:endParaRPr lang="en-US"/>
          </a:p>
        </p:txBody>
      </p:sp>
    </p:spTree>
    <p:extLst>
      <p:ext uri="{BB962C8B-B14F-4D97-AF65-F5344CB8AC3E}">
        <p14:creationId xmlns:p14="http://schemas.microsoft.com/office/powerpoint/2010/main" val="353086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980D0-3C8E-4615-A399-8397C7C43341}"/>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0ECB4C-BE33-40FA-8150-9EAE0B58B958}"/>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8BEEF-1023-4883-985B-7105C534D9B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7A638-B532-4965-8A2B-176BC945E206}" type="datetimeFigureOut">
              <a:rPr lang="en-US" smtClean="0"/>
              <a:t>7/23/2020</a:t>
            </a:fld>
            <a:endParaRPr lang="en-US"/>
          </a:p>
        </p:txBody>
      </p:sp>
      <p:sp>
        <p:nvSpPr>
          <p:cNvPr id="5" name="Footer Placeholder 4">
            <a:extLst>
              <a:ext uri="{FF2B5EF4-FFF2-40B4-BE49-F238E27FC236}">
                <a16:creationId xmlns:a16="http://schemas.microsoft.com/office/drawing/2014/main" id="{A684308B-8B74-4A86-8276-C8298B06B2D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60D2FC-798B-4ABF-8FAB-017C9D743D4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FDEC9-0E68-40BB-A1D6-7B83E0CC55EC}" type="slidenum">
              <a:rPr lang="en-US" smtClean="0"/>
              <a:t>‹#›</a:t>
            </a:fld>
            <a:endParaRPr lang="en-US"/>
          </a:p>
        </p:txBody>
      </p:sp>
    </p:spTree>
    <p:extLst>
      <p:ext uri="{BB962C8B-B14F-4D97-AF65-F5344CB8AC3E}">
        <p14:creationId xmlns:p14="http://schemas.microsoft.com/office/powerpoint/2010/main" val="34735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opticalconnectionsnews.com/2019/01/rockley-announces-silicon-photonics-platform-for-advanced-sensing-applications-and-interconnectivity-for-a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A7B5-3B67-4E1D-B71C-9ECC1F478850}"/>
              </a:ext>
            </a:extLst>
          </p:cNvPr>
          <p:cNvSpPr>
            <a:spLocks noGrp="1"/>
          </p:cNvSpPr>
          <p:nvPr>
            <p:ph type="ctrTitle"/>
          </p:nvPr>
        </p:nvSpPr>
        <p:spPr>
          <a:xfrm>
            <a:off x="750542" y="1545963"/>
            <a:ext cx="10690917" cy="2387600"/>
          </a:xfrm>
        </p:spPr>
        <p:txBody>
          <a:bodyPr>
            <a:noAutofit/>
          </a:bodyPr>
          <a:lstStyle/>
          <a:p>
            <a:r>
              <a:rPr lang="en-US" sz="4800" b="1" dirty="0"/>
              <a:t>Fiber to chip packaging with low loss for quantum applications</a:t>
            </a:r>
            <a:endParaRPr lang="en-US" sz="4800" dirty="0"/>
          </a:p>
        </p:txBody>
      </p:sp>
      <p:sp>
        <p:nvSpPr>
          <p:cNvPr id="5" name="TextBox 4">
            <a:extLst>
              <a:ext uri="{FF2B5EF4-FFF2-40B4-BE49-F238E27FC236}">
                <a16:creationId xmlns:a16="http://schemas.microsoft.com/office/drawing/2014/main" id="{B4D83CD0-F99F-44E9-AF37-127C6064E063}"/>
              </a:ext>
            </a:extLst>
          </p:cNvPr>
          <p:cNvSpPr txBox="1"/>
          <p:nvPr/>
        </p:nvSpPr>
        <p:spPr>
          <a:xfrm>
            <a:off x="1523998" y="3962036"/>
            <a:ext cx="9144000" cy="400110"/>
          </a:xfrm>
          <a:prstGeom prst="rect">
            <a:avLst/>
          </a:prstGeom>
          <a:noFill/>
        </p:spPr>
        <p:txBody>
          <a:bodyPr wrap="square" rtlCol="0">
            <a:spAutoFit/>
          </a:bodyPr>
          <a:lstStyle/>
          <a:p>
            <a:pPr algn="ctr"/>
            <a:r>
              <a:rPr lang="en-US" sz="2000" dirty="0">
                <a:solidFill>
                  <a:schemeClr val="accent1">
                    <a:lumMod val="50000"/>
                  </a:schemeClr>
                </a:solidFill>
              </a:rPr>
              <a:t>Juniyali Nauriyal , Meiting Song , Marissa Granados-Baez</a:t>
            </a:r>
            <a:r>
              <a:rPr lang="en-US" sz="2000" baseline="30000" dirty="0">
                <a:solidFill>
                  <a:schemeClr val="accent1">
                    <a:lumMod val="50000"/>
                  </a:schemeClr>
                </a:solidFill>
              </a:rPr>
              <a:t> </a:t>
            </a:r>
            <a:r>
              <a:rPr lang="en-US" sz="2000" dirty="0">
                <a:solidFill>
                  <a:schemeClr val="accent1">
                    <a:lumMod val="50000"/>
                  </a:schemeClr>
                </a:solidFill>
              </a:rPr>
              <a:t>, Yi Zhang</a:t>
            </a:r>
            <a:r>
              <a:rPr lang="en-US" sz="2000" baseline="30000" dirty="0">
                <a:solidFill>
                  <a:schemeClr val="accent1">
                    <a:lumMod val="50000"/>
                  </a:schemeClr>
                </a:solidFill>
              </a:rPr>
              <a:t> </a:t>
            </a:r>
            <a:r>
              <a:rPr lang="en-US" sz="2000" dirty="0">
                <a:solidFill>
                  <a:schemeClr val="accent1">
                    <a:lumMod val="50000"/>
                  </a:schemeClr>
                </a:solidFill>
              </a:rPr>
              <a:t>, Jaime Cardenas</a:t>
            </a:r>
            <a:r>
              <a:rPr lang="en-US" sz="2000" baseline="30000" dirty="0">
                <a:solidFill>
                  <a:schemeClr val="accent1">
                    <a:lumMod val="50000"/>
                  </a:schemeClr>
                </a:solidFill>
              </a:rPr>
              <a:t> </a:t>
            </a:r>
            <a:r>
              <a:rPr lang="en-US" sz="2000" dirty="0">
                <a:solidFill>
                  <a:schemeClr val="accent1">
                    <a:lumMod val="50000"/>
                  </a:schemeClr>
                </a:solidFill>
              </a:rPr>
              <a:t> </a:t>
            </a:r>
          </a:p>
        </p:txBody>
      </p:sp>
      <p:pic>
        <p:nvPicPr>
          <p:cNvPr id="6" name="Picture 5" descr="Cardenas_Logo_H-10-10-peque-retina.png">
            <a:extLst>
              <a:ext uri="{FF2B5EF4-FFF2-40B4-BE49-F238E27FC236}">
                <a16:creationId xmlns:a16="http://schemas.microsoft.com/office/drawing/2014/main" id="{E9FB3D0F-C413-4753-89C6-C32B3F820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3" y="6151364"/>
            <a:ext cx="2194560" cy="683026"/>
          </a:xfrm>
          <a:prstGeom prst="rect">
            <a:avLst/>
          </a:prstGeom>
        </p:spPr>
      </p:pic>
      <p:pic>
        <p:nvPicPr>
          <p:cNvPr id="7" name="Picture 6" descr="University_of_Rochester_logo.svg.png">
            <a:extLst>
              <a:ext uri="{FF2B5EF4-FFF2-40B4-BE49-F238E27FC236}">
                <a16:creationId xmlns:a16="http://schemas.microsoft.com/office/drawing/2014/main" id="{7A012163-6A33-450C-8472-F364B5FC1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557" y="6252355"/>
            <a:ext cx="2194560" cy="480226"/>
          </a:xfrm>
          <a:prstGeom prst="rect">
            <a:avLst/>
          </a:prstGeom>
        </p:spPr>
      </p:pic>
    </p:spTree>
    <p:extLst>
      <p:ext uri="{BB962C8B-B14F-4D97-AF65-F5344CB8AC3E}">
        <p14:creationId xmlns:p14="http://schemas.microsoft.com/office/powerpoint/2010/main" val="391711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9245-EB27-4D5C-89D9-CBC8899B5BF0}"/>
              </a:ext>
            </a:extLst>
          </p:cNvPr>
          <p:cNvSpPr>
            <a:spLocks noGrp="1"/>
          </p:cNvSpPr>
          <p:nvPr>
            <p:ph type="title"/>
          </p:nvPr>
        </p:nvSpPr>
        <p:spPr/>
        <p:txBody>
          <a:bodyPr/>
          <a:lstStyle/>
          <a:p>
            <a:r>
              <a:rPr lang="en-US" dirty="0"/>
              <a:t>Packaging multiple fibers at once</a:t>
            </a:r>
          </a:p>
        </p:txBody>
      </p:sp>
      <p:graphicFrame>
        <p:nvGraphicFramePr>
          <p:cNvPr id="6" name="Content Placeholder 5">
            <a:extLst>
              <a:ext uri="{FF2B5EF4-FFF2-40B4-BE49-F238E27FC236}">
                <a16:creationId xmlns:a16="http://schemas.microsoft.com/office/drawing/2014/main" id="{FA7A5379-95DE-4BD0-9A1A-851637B70007}"/>
              </a:ext>
            </a:extLst>
          </p:cNvPr>
          <p:cNvGraphicFramePr>
            <a:graphicFrameLocks noGrp="1"/>
          </p:cNvGraphicFramePr>
          <p:nvPr>
            <p:ph idx="1"/>
            <p:extLst>
              <p:ext uri="{D42A27DB-BD31-4B8C-83A1-F6EECF244321}">
                <p14:modId xmlns:p14="http://schemas.microsoft.com/office/powerpoint/2010/main" val="1568537656"/>
              </p:ext>
            </p:extLst>
          </p:nvPr>
        </p:nvGraphicFramePr>
        <p:xfrm>
          <a:off x="629653" y="1995944"/>
          <a:ext cx="5466347" cy="435133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B9268B1-BEA2-4B5C-9EC3-778C335249A7}"/>
              </a:ext>
            </a:extLst>
          </p:cNvPr>
          <p:cNvGrpSpPr/>
          <p:nvPr/>
        </p:nvGrpSpPr>
        <p:grpSpPr>
          <a:xfrm>
            <a:off x="7412599" y="1995944"/>
            <a:ext cx="4149749" cy="4018582"/>
            <a:chOff x="7412598" y="1995944"/>
            <a:chExt cx="4149749" cy="4018582"/>
          </a:xfrm>
        </p:grpSpPr>
        <p:grpSp>
          <p:nvGrpSpPr>
            <p:cNvPr id="10" name="Group 9">
              <a:extLst>
                <a:ext uri="{FF2B5EF4-FFF2-40B4-BE49-F238E27FC236}">
                  <a16:creationId xmlns:a16="http://schemas.microsoft.com/office/drawing/2014/main" id="{D0FBA95B-E82D-41F3-AC39-AC219764F8A2}"/>
                </a:ext>
              </a:extLst>
            </p:cNvPr>
            <p:cNvGrpSpPr/>
            <p:nvPr/>
          </p:nvGrpSpPr>
          <p:grpSpPr>
            <a:xfrm>
              <a:off x="7412598" y="2328699"/>
              <a:ext cx="4149749" cy="3685827"/>
              <a:chOff x="1144144" y="2295464"/>
              <a:chExt cx="4149749" cy="3685827"/>
            </a:xfrm>
          </p:grpSpPr>
          <p:sp>
            <p:nvSpPr>
              <p:cNvPr id="7" name="Rectangle 6">
                <a:extLst>
                  <a:ext uri="{FF2B5EF4-FFF2-40B4-BE49-F238E27FC236}">
                    <a16:creationId xmlns:a16="http://schemas.microsoft.com/office/drawing/2014/main" id="{949372DC-1F95-4FFD-8BE4-487D684B06E4}"/>
                  </a:ext>
                </a:extLst>
              </p:cNvPr>
              <p:cNvSpPr/>
              <p:nvPr/>
            </p:nvSpPr>
            <p:spPr>
              <a:xfrm>
                <a:off x="1445220" y="5673514"/>
                <a:ext cx="3368841" cy="307777"/>
              </a:xfrm>
              <a:prstGeom prst="rect">
                <a:avLst/>
              </a:prstGeom>
            </p:spPr>
            <p:txBody>
              <a:bodyPr wrap="square">
                <a:spAutoFit/>
              </a:bodyPr>
              <a:lstStyle/>
              <a:p>
                <a:pPr algn="just"/>
                <a:r>
                  <a:rPr lang="en-US" sz="700" dirty="0">
                    <a:hlinkClick r:id="rId4"/>
                  </a:rPr>
                  <a:t>https://opticalconnectionsnews.com/2019/01/rockley-announces-silicon-photonics-platform-for-advanced-sensing-applications-and-interconnectivity-for-ai/</a:t>
                </a:r>
                <a:endParaRPr lang="en-US" sz="700" dirty="0"/>
              </a:p>
            </p:txBody>
          </p:sp>
          <p:pic>
            <p:nvPicPr>
              <p:cNvPr id="9" name="Picture 8" descr="A picture containing yellow, laying&#10;&#10;Description automatically generated">
                <a:extLst>
                  <a:ext uri="{FF2B5EF4-FFF2-40B4-BE49-F238E27FC236}">
                    <a16:creationId xmlns:a16="http://schemas.microsoft.com/office/drawing/2014/main" id="{17D106BC-0E44-4A82-8C53-C2325C9E004B}"/>
                  </a:ext>
                </a:extLst>
              </p:cNvPr>
              <p:cNvPicPr>
                <a:picLocks noChangeAspect="1"/>
              </p:cNvPicPr>
              <p:nvPr/>
            </p:nvPicPr>
            <p:blipFill rotWithShape="1">
              <a:blip r:embed="rId5">
                <a:extLst>
                  <a:ext uri="{28A0092B-C50C-407E-A947-70E740481C1C}">
                    <a14:useLocalDpi xmlns:a14="http://schemas.microsoft.com/office/drawing/2010/main" val="0"/>
                  </a:ext>
                </a:extLst>
              </a:blip>
              <a:srcRect l="11785" r="15505" b="11196"/>
              <a:stretch/>
            </p:blipFill>
            <p:spPr>
              <a:xfrm>
                <a:off x="1144144" y="2295464"/>
                <a:ext cx="4149749" cy="3378050"/>
              </a:xfrm>
              <a:prstGeom prst="rect">
                <a:avLst/>
              </a:prstGeom>
            </p:spPr>
          </p:pic>
        </p:grpSp>
        <p:sp>
          <p:nvSpPr>
            <p:cNvPr id="11" name="TextBox 10">
              <a:extLst>
                <a:ext uri="{FF2B5EF4-FFF2-40B4-BE49-F238E27FC236}">
                  <a16:creationId xmlns:a16="http://schemas.microsoft.com/office/drawing/2014/main" id="{F1EF92EC-5408-48EC-87E0-F33FD741949C}"/>
                </a:ext>
              </a:extLst>
            </p:cNvPr>
            <p:cNvSpPr txBox="1"/>
            <p:nvPr/>
          </p:nvSpPr>
          <p:spPr>
            <a:xfrm flipH="1">
              <a:off x="8294283" y="1995944"/>
              <a:ext cx="2386377" cy="400110"/>
            </a:xfrm>
            <a:prstGeom prst="rect">
              <a:avLst/>
            </a:prstGeom>
            <a:noFill/>
          </p:spPr>
          <p:txBody>
            <a:bodyPr wrap="square" rtlCol="0">
              <a:spAutoFit/>
            </a:bodyPr>
            <a:lstStyle/>
            <a:p>
              <a:r>
                <a:rPr lang="en-US" sz="2000" dirty="0"/>
                <a:t>Optical Transceiver</a:t>
              </a:r>
            </a:p>
          </p:txBody>
        </p:sp>
      </p:grpSp>
    </p:spTree>
    <p:extLst>
      <p:ext uri="{BB962C8B-B14F-4D97-AF65-F5344CB8AC3E}">
        <p14:creationId xmlns:p14="http://schemas.microsoft.com/office/powerpoint/2010/main" val="15918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A320-7693-4533-A886-5F3F51D238EE}"/>
              </a:ext>
            </a:extLst>
          </p:cNvPr>
          <p:cNvSpPr>
            <a:spLocks noGrp="1"/>
          </p:cNvSpPr>
          <p:nvPr>
            <p:ph type="title"/>
          </p:nvPr>
        </p:nvSpPr>
        <p:spPr/>
        <p:txBody>
          <a:bodyPr/>
          <a:lstStyle/>
          <a:p>
            <a:r>
              <a:rPr lang="en-US" dirty="0"/>
              <a:t>Fiber array fusion splicing</a:t>
            </a:r>
          </a:p>
        </p:txBody>
      </p:sp>
      <p:grpSp>
        <p:nvGrpSpPr>
          <p:cNvPr id="38" name="Group 37">
            <a:extLst>
              <a:ext uri="{FF2B5EF4-FFF2-40B4-BE49-F238E27FC236}">
                <a16:creationId xmlns:a16="http://schemas.microsoft.com/office/drawing/2014/main" id="{F00AF234-34D7-48DA-B339-FDA01BC456C9}"/>
              </a:ext>
            </a:extLst>
          </p:cNvPr>
          <p:cNvGrpSpPr/>
          <p:nvPr/>
        </p:nvGrpSpPr>
        <p:grpSpPr>
          <a:xfrm>
            <a:off x="8220747" y="1957760"/>
            <a:ext cx="3864788" cy="3873499"/>
            <a:chOff x="8513318" y="1049626"/>
            <a:chExt cx="2401256" cy="2422391"/>
          </a:xfrm>
        </p:grpSpPr>
        <p:pic>
          <p:nvPicPr>
            <p:cNvPr id="48" name="Picture 47">
              <a:extLst>
                <a:ext uri="{FF2B5EF4-FFF2-40B4-BE49-F238E27FC236}">
                  <a16:creationId xmlns:a16="http://schemas.microsoft.com/office/drawing/2014/main" id="{67BCEC70-EB06-48D7-9412-34EB6C9E75FA}"/>
                </a:ext>
              </a:extLst>
            </p:cNvPr>
            <p:cNvPicPr>
              <a:picLocks noChangeAspect="1"/>
            </p:cNvPicPr>
            <p:nvPr/>
          </p:nvPicPr>
          <p:blipFill rotWithShape="1">
            <a:blip r:embed="rId3">
              <a:extLst>
                <a:ext uri="{28A0092B-C50C-407E-A947-70E740481C1C}">
                  <a14:useLocalDpi xmlns:a14="http://schemas.microsoft.com/office/drawing/2010/main" val="0"/>
                </a:ext>
              </a:extLst>
            </a:blip>
            <a:srcRect l="41067" t="35942" r="12248" b="28736"/>
            <a:stretch/>
          </p:blipFill>
          <p:spPr>
            <a:xfrm>
              <a:off x="8513318" y="1049626"/>
              <a:ext cx="2401256" cy="2422391"/>
            </a:xfrm>
            <a:prstGeom prst="rect">
              <a:avLst/>
            </a:prstGeom>
          </p:spPr>
        </p:pic>
        <p:sp>
          <p:nvSpPr>
            <p:cNvPr id="49" name="TextBox 48">
              <a:extLst>
                <a:ext uri="{FF2B5EF4-FFF2-40B4-BE49-F238E27FC236}">
                  <a16:creationId xmlns:a16="http://schemas.microsoft.com/office/drawing/2014/main" id="{DE24B419-B123-4EDA-AE52-2078A19465FA}"/>
                </a:ext>
              </a:extLst>
            </p:cNvPr>
            <p:cNvSpPr txBox="1"/>
            <p:nvPr/>
          </p:nvSpPr>
          <p:spPr>
            <a:xfrm>
              <a:off x="9383691" y="1125515"/>
              <a:ext cx="1475440" cy="327209"/>
            </a:xfrm>
            <a:prstGeom prst="rect">
              <a:avLst/>
            </a:prstGeom>
            <a:noFill/>
          </p:spPr>
          <p:txBody>
            <a:bodyPr wrap="square" rtlCol="0">
              <a:spAutoFit/>
            </a:bodyPr>
            <a:lstStyle/>
            <a:p>
              <a:pPr algn="ctr" defTabSz="685809">
                <a:defRPr/>
              </a:pPr>
              <a:r>
                <a:rPr lang="en-US" sz="2800" kern="0" dirty="0">
                  <a:solidFill>
                    <a:schemeClr val="bg1"/>
                  </a:solidFill>
                </a:rPr>
                <a:t>Fiber array</a:t>
              </a:r>
            </a:p>
          </p:txBody>
        </p:sp>
        <p:cxnSp>
          <p:nvCxnSpPr>
            <p:cNvPr id="50" name="Straight Arrow Connector 49">
              <a:extLst>
                <a:ext uri="{FF2B5EF4-FFF2-40B4-BE49-F238E27FC236}">
                  <a16:creationId xmlns:a16="http://schemas.microsoft.com/office/drawing/2014/main" id="{AA7AD145-929D-4706-A849-3CBD74C6AFA7}"/>
                </a:ext>
              </a:extLst>
            </p:cNvPr>
            <p:cNvCxnSpPr/>
            <p:nvPr/>
          </p:nvCxnSpPr>
          <p:spPr>
            <a:xfrm flipH="1">
              <a:off x="9773199" y="1490959"/>
              <a:ext cx="270087" cy="378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84F01F5-5DB2-4282-B7EC-EC4A4B7B87DB}"/>
                </a:ext>
              </a:extLst>
            </p:cNvPr>
            <p:cNvSpPr txBox="1"/>
            <p:nvPr/>
          </p:nvSpPr>
          <p:spPr>
            <a:xfrm>
              <a:off x="8533908" y="2001624"/>
              <a:ext cx="1239290" cy="596675"/>
            </a:xfrm>
            <a:prstGeom prst="rect">
              <a:avLst/>
            </a:prstGeom>
            <a:noFill/>
          </p:spPr>
          <p:txBody>
            <a:bodyPr wrap="square" rtlCol="0">
              <a:spAutoFit/>
            </a:bodyPr>
            <a:lstStyle/>
            <a:p>
              <a:pPr algn="ctr" defTabSz="685809">
                <a:defRPr/>
              </a:pPr>
              <a:r>
                <a:rPr lang="en-US" sz="2800" kern="0" dirty="0">
                  <a:solidFill>
                    <a:schemeClr val="bg1"/>
                  </a:solidFill>
                </a:rPr>
                <a:t>Photonic </a:t>
              </a:r>
            </a:p>
            <a:p>
              <a:pPr algn="ctr" defTabSz="685809">
                <a:defRPr/>
              </a:pPr>
              <a:r>
                <a:rPr lang="en-US" sz="2800" kern="0" dirty="0">
                  <a:solidFill>
                    <a:schemeClr val="bg1"/>
                  </a:solidFill>
                </a:rPr>
                <a:t>chip</a:t>
              </a:r>
            </a:p>
          </p:txBody>
        </p:sp>
      </p:grpSp>
      <p:sp>
        <p:nvSpPr>
          <p:cNvPr id="62" name="Rectangle 61">
            <a:extLst>
              <a:ext uri="{FF2B5EF4-FFF2-40B4-BE49-F238E27FC236}">
                <a16:creationId xmlns:a16="http://schemas.microsoft.com/office/drawing/2014/main" id="{2878A861-B982-443C-8796-114576AAB915}"/>
              </a:ext>
            </a:extLst>
          </p:cNvPr>
          <p:cNvSpPr/>
          <p:nvPr/>
        </p:nvSpPr>
        <p:spPr>
          <a:xfrm>
            <a:off x="2509650" y="6374167"/>
            <a:ext cx="9790062" cy="276999"/>
          </a:xfrm>
          <a:prstGeom prst="rect">
            <a:avLst/>
          </a:prstGeom>
        </p:spPr>
        <p:txBody>
          <a:bodyPr wrap="square">
            <a:spAutoFit/>
          </a:bodyPr>
          <a:lstStyle/>
          <a:p>
            <a:r>
              <a:rPr lang="en-US" sz="1200" dirty="0"/>
              <a:t>Juniyali Nauriyal, Meiting Song, Raymond Yu, and Jaime Cardenas, "Fiber-to-chip fusion splicing for low-loss photonic packaging," Optica 6, 549-552 (2019)</a:t>
            </a:r>
          </a:p>
        </p:txBody>
      </p:sp>
      <p:grpSp>
        <p:nvGrpSpPr>
          <p:cNvPr id="64" name="Group 63">
            <a:extLst>
              <a:ext uri="{FF2B5EF4-FFF2-40B4-BE49-F238E27FC236}">
                <a16:creationId xmlns:a16="http://schemas.microsoft.com/office/drawing/2014/main" id="{A7E63ABD-24DC-4628-9C5B-ECC703038080}"/>
              </a:ext>
            </a:extLst>
          </p:cNvPr>
          <p:cNvGrpSpPr/>
          <p:nvPr/>
        </p:nvGrpSpPr>
        <p:grpSpPr>
          <a:xfrm>
            <a:off x="172622" y="1684841"/>
            <a:ext cx="7781671" cy="5031009"/>
            <a:chOff x="172621" y="1684840"/>
            <a:chExt cx="7781671" cy="5031008"/>
          </a:xfrm>
        </p:grpSpPr>
        <p:grpSp>
          <p:nvGrpSpPr>
            <p:cNvPr id="63" name="Group 62">
              <a:extLst>
                <a:ext uri="{FF2B5EF4-FFF2-40B4-BE49-F238E27FC236}">
                  <a16:creationId xmlns:a16="http://schemas.microsoft.com/office/drawing/2014/main" id="{B5B49FC0-FF71-4ADB-8B8A-22CDF2D6F436}"/>
                </a:ext>
              </a:extLst>
            </p:cNvPr>
            <p:cNvGrpSpPr/>
            <p:nvPr/>
          </p:nvGrpSpPr>
          <p:grpSpPr>
            <a:xfrm>
              <a:off x="476273" y="1684840"/>
              <a:ext cx="7478019" cy="5031008"/>
              <a:chOff x="476273" y="1684840"/>
              <a:chExt cx="7478019" cy="5031008"/>
            </a:xfrm>
          </p:grpSpPr>
          <p:sp>
            <p:nvSpPr>
              <p:cNvPr id="5" name="Rectangle 4">
                <a:extLst>
                  <a:ext uri="{FF2B5EF4-FFF2-40B4-BE49-F238E27FC236}">
                    <a16:creationId xmlns:a16="http://schemas.microsoft.com/office/drawing/2014/main" id="{70DE2D88-43E8-4BC8-BCE1-A4AA61C86F40}"/>
                  </a:ext>
                </a:extLst>
              </p:cNvPr>
              <p:cNvSpPr/>
              <p:nvPr/>
            </p:nvSpPr>
            <p:spPr>
              <a:xfrm>
                <a:off x="570298" y="4269237"/>
                <a:ext cx="6479044" cy="16163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35839787-7C04-43F0-9DC1-A4FDD4E1DD78}"/>
                  </a:ext>
                </a:extLst>
              </p:cNvPr>
              <p:cNvSpPr/>
              <p:nvPr/>
            </p:nvSpPr>
            <p:spPr>
              <a:xfrm>
                <a:off x="6084850" y="4550840"/>
                <a:ext cx="725724" cy="1341529"/>
              </a:xfrm>
              <a:prstGeom prst="rect">
                <a:avLst/>
              </a:prstGeom>
              <a:solidFill>
                <a:schemeClr val="accent1">
                  <a:lumMod val="40000"/>
                  <a:lumOff val="6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7" name="Rectangle 6">
                <a:extLst>
                  <a:ext uri="{FF2B5EF4-FFF2-40B4-BE49-F238E27FC236}">
                    <a16:creationId xmlns:a16="http://schemas.microsoft.com/office/drawing/2014/main" id="{2EE8F3C8-A5B5-429A-9823-F656147D0809}"/>
                  </a:ext>
                </a:extLst>
              </p:cNvPr>
              <p:cNvSpPr/>
              <p:nvPr/>
            </p:nvSpPr>
            <p:spPr>
              <a:xfrm>
                <a:off x="6405399" y="4557310"/>
                <a:ext cx="90348" cy="1341529"/>
              </a:xfrm>
              <a:prstGeom prst="rect">
                <a:avLst/>
              </a:prstGeom>
              <a:solidFill>
                <a:schemeClr val="bg2">
                  <a:lumMod val="5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8" name="Rectangle 7">
                <a:extLst>
                  <a:ext uri="{FF2B5EF4-FFF2-40B4-BE49-F238E27FC236}">
                    <a16:creationId xmlns:a16="http://schemas.microsoft.com/office/drawing/2014/main" id="{13DDF8CB-B3C5-4C55-A2B3-F5B645BB4340}"/>
                  </a:ext>
                </a:extLst>
              </p:cNvPr>
              <p:cNvSpPr/>
              <p:nvPr/>
            </p:nvSpPr>
            <p:spPr>
              <a:xfrm>
                <a:off x="570297" y="1705682"/>
                <a:ext cx="6479044" cy="2583836"/>
              </a:xfrm>
              <a:prstGeom prst="rect">
                <a:avLst/>
              </a:prstGeom>
              <a:gradFill flip="none" rotWithShape="1">
                <a:gsLst>
                  <a:gs pos="0">
                    <a:srgbClr val="D6DCE5"/>
                  </a:gs>
                  <a:gs pos="43000">
                    <a:srgbClr val="D6DCE5"/>
                  </a:gs>
                  <a:gs pos="98000">
                    <a:schemeClr val="bg1">
                      <a:alpha val="3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Box 8">
                <a:extLst>
                  <a:ext uri="{FF2B5EF4-FFF2-40B4-BE49-F238E27FC236}">
                    <a16:creationId xmlns:a16="http://schemas.microsoft.com/office/drawing/2014/main" id="{B5DBD219-2BA9-430A-BF67-8B19E5081694}"/>
                  </a:ext>
                </a:extLst>
              </p:cNvPr>
              <p:cNvSpPr txBox="1"/>
              <p:nvPr/>
            </p:nvSpPr>
            <p:spPr>
              <a:xfrm>
                <a:off x="7040934" y="2830774"/>
                <a:ext cx="913358" cy="707886"/>
              </a:xfrm>
              <a:prstGeom prst="rect">
                <a:avLst/>
              </a:prstGeom>
              <a:noFill/>
            </p:spPr>
            <p:txBody>
              <a:bodyPr wrap="square" rtlCol="0">
                <a:spAutoFit/>
              </a:bodyPr>
              <a:lstStyle/>
              <a:p>
                <a:pPr algn="ctr" defTabSz="685809">
                  <a:defRPr/>
                </a:pPr>
                <a:r>
                  <a:rPr lang="en-US" sz="2000" kern="0" dirty="0">
                    <a:solidFill>
                      <a:prstClr val="black"/>
                    </a:solidFill>
                  </a:rPr>
                  <a:t>Nitride</a:t>
                </a:r>
              </a:p>
              <a:p>
                <a:pPr algn="ctr" defTabSz="685809">
                  <a:defRPr/>
                </a:pPr>
                <a:r>
                  <a:rPr lang="en-US" sz="2000" kern="0" dirty="0">
                    <a:solidFill>
                      <a:prstClr val="black"/>
                    </a:solidFill>
                  </a:rPr>
                  <a:t>tapers</a:t>
                </a:r>
              </a:p>
            </p:txBody>
          </p:sp>
          <p:sp>
            <p:nvSpPr>
              <p:cNvPr id="10" name="Rectangle 9">
                <a:extLst>
                  <a:ext uri="{FF2B5EF4-FFF2-40B4-BE49-F238E27FC236}">
                    <a16:creationId xmlns:a16="http://schemas.microsoft.com/office/drawing/2014/main" id="{85DCF38C-FA01-4858-A229-30E03266A1BC}"/>
                  </a:ext>
                </a:extLst>
              </p:cNvPr>
              <p:cNvSpPr/>
              <p:nvPr/>
            </p:nvSpPr>
            <p:spPr>
              <a:xfrm>
                <a:off x="6286078" y="4292429"/>
                <a:ext cx="323269" cy="258412"/>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nvGrpSpPr>
              <p:cNvPr id="11" name="Group 10">
                <a:extLst>
                  <a:ext uri="{FF2B5EF4-FFF2-40B4-BE49-F238E27FC236}">
                    <a16:creationId xmlns:a16="http://schemas.microsoft.com/office/drawing/2014/main" id="{008CDAB0-9B4E-492C-BB5D-B5E2C91DBF46}"/>
                  </a:ext>
                </a:extLst>
              </p:cNvPr>
              <p:cNvGrpSpPr/>
              <p:nvPr/>
            </p:nvGrpSpPr>
            <p:grpSpPr>
              <a:xfrm>
                <a:off x="6418051" y="1699213"/>
                <a:ext cx="65412" cy="2590305"/>
                <a:chOff x="6363638" y="1552344"/>
                <a:chExt cx="162996" cy="2813336"/>
              </a:xfrm>
              <a:solidFill>
                <a:srgbClr val="00B050"/>
              </a:solidFill>
            </p:grpSpPr>
            <p:sp>
              <p:nvSpPr>
                <p:cNvPr id="58" name="Trapezoid 57">
                  <a:extLst>
                    <a:ext uri="{FF2B5EF4-FFF2-40B4-BE49-F238E27FC236}">
                      <a16:creationId xmlns:a16="http://schemas.microsoft.com/office/drawing/2014/main" id="{8400BEAA-C9A6-4D8E-91E9-B4F8FD07B4E0}"/>
                    </a:ext>
                  </a:extLst>
                </p:cNvPr>
                <p:cNvSpPr/>
                <p:nvPr/>
              </p:nvSpPr>
              <p:spPr>
                <a:xfrm rot="10800000">
                  <a:off x="6363638" y="2819634"/>
                  <a:ext cx="162996" cy="1546046"/>
                </a:xfrm>
                <a:prstGeom prst="trapezoid">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59" name="Rectangle 58">
                  <a:extLst>
                    <a:ext uri="{FF2B5EF4-FFF2-40B4-BE49-F238E27FC236}">
                      <a16:creationId xmlns:a16="http://schemas.microsoft.com/office/drawing/2014/main" id="{65ECFF4A-F43E-49EE-8B88-0D7D2A82B273}"/>
                    </a:ext>
                  </a:extLst>
                </p:cNvPr>
                <p:cNvSpPr/>
                <p:nvPr/>
              </p:nvSpPr>
              <p:spPr>
                <a:xfrm>
                  <a:off x="6364832" y="1552344"/>
                  <a:ext cx="161802" cy="1267347"/>
                </a:xfrm>
                <a:prstGeom prst="rect">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sp>
            <p:nvSpPr>
              <p:cNvPr id="12" name="TextBox 11">
                <a:extLst>
                  <a:ext uri="{FF2B5EF4-FFF2-40B4-BE49-F238E27FC236}">
                    <a16:creationId xmlns:a16="http://schemas.microsoft.com/office/drawing/2014/main" id="{1AA2B5E9-FEF9-47DD-9869-96679FEBEE74}"/>
                  </a:ext>
                </a:extLst>
              </p:cNvPr>
              <p:cNvSpPr txBox="1"/>
              <p:nvPr/>
            </p:nvSpPr>
            <p:spPr>
              <a:xfrm>
                <a:off x="476273" y="5809938"/>
                <a:ext cx="1668848" cy="400110"/>
              </a:xfrm>
              <a:prstGeom prst="rect">
                <a:avLst/>
              </a:prstGeom>
              <a:noFill/>
            </p:spPr>
            <p:txBody>
              <a:bodyPr wrap="square" rtlCol="0">
                <a:spAutoFit/>
              </a:bodyPr>
              <a:lstStyle/>
              <a:p>
                <a:pPr algn="ctr" defTabSz="685809">
                  <a:defRPr/>
                </a:pPr>
                <a:r>
                  <a:rPr lang="en-US" sz="2000" kern="0" dirty="0">
                    <a:solidFill>
                      <a:prstClr val="black"/>
                    </a:solidFill>
                  </a:rPr>
                  <a:t>4-fiber array</a:t>
                </a:r>
              </a:p>
            </p:txBody>
          </p:sp>
          <p:cxnSp>
            <p:nvCxnSpPr>
              <p:cNvPr id="13" name="Straight Arrow Connector 12">
                <a:extLst>
                  <a:ext uri="{FF2B5EF4-FFF2-40B4-BE49-F238E27FC236}">
                    <a16:creationId xmlns:a16="http://schemas.microsoft.com/office/drawing/2014/main" id="{54DEE276-E45E-4A76-B555-8F6567E8435F}"/>
                  </a:ext>
                </a:extLst>
              </p:cNvPr>
              <p:cNvCxnSpPr>
                <a:cxnSpLocks/>
              </p:cNvCxnSpPr>
              <p:nvPr/>
            </p:nvCxnSpPr>
            <p:spPr>
              <a:xfrm>
                <a:off x="6507085" y="3175163"/>
                <a:ext cx="533015" cy="1"/>
              </a:xfrm>
              <a:prstGeom prst="straightConnector1">
                <a:avLst/>
              </a:prstGeom>
              <a:ln w="38100">
                <a:solidFill>
                  <a:schemeClr val="tx1"/>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Rectangle 13">
                <a:extLst>
                  <a:ext uri="{FF2B5EF4-FFF2-40B4-BE49-F238E27FC236}">
                    <a16:creationId xmlns:a16="http://schemas.microsoft.com/office/drawing/2014/main" id="{E0F78B1E-80D2-4837-A04C-BA9A9959B95C}"/>
                  </a:ext>
                </a:extLst>
              </p:cNvPr>
              <p:cNvSpPr/>
              <p:nvPr/>
            </p:nvSpPr>
            <p:spPr>
              <a:xfrm>
                <a:off x="5314172" y="4289519"/>
                <a:ext cx="725724" cy="1603289"/>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15" name="Rectangle 14">
                <a:extLst>
                  <a:ext uri="{FF2B5EF4-FFF2-40B4-BE49-F238E27FC236}">
                    <a16:creationId xmlns:a16="http://schemas.microsoft.com/office/drawing/2014/main" id="{05F194A3-C9E3-4E78-B81C-173B1EC1A2E4}"/>
                  </a:ext>
                </a:extLst>
              </p:cNvPr>
              <p:cNvSpPr/>
              <p:nvPr/>
            </p:nvSpPr>
            <p:spPr>
              <a:xfrm>
                <a:off x="4529644" y="4553171"/>
                <a:ext cx="725724" cy="1341529"/>
              </a:xfrm>
              <a:prstGeom prst="rect">
                <a:avLst/>
              </a:prstGeom>
              <a:solidFill>
                <a:schemeClr val="accent1">
                  <a:lumMod val="40000"/>
                  <a:lumOff val="6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16" name="Rectangle 15">
                <a:extLst>
                  <a:ext uri="{FF2B5EF4-FFF2-40B4-BE49-F238E27FC236}">
                    <a16:creationId xmlns:a16="http://schemas.microsoft.com/office/drawing/2014/main" id="{57B97C68-044D-4750-ABE9-166BF9A1EFF0}"/>
                  </a:ext>
                </a:extLst>
              </p:cNvPr>
              <p:cNvSpPr/>
              <p:nvPr/>
            </p:nvSpPr>
            <p:spPr>
              <a:xfrm>
                <a:off x="4736680" y="4292429"/>
                <a:ext cx="323269" cy="258412"/>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17" name="Rectangle 16">
                <a:extLst>
                  <a:ext uri="{FF2B5EF4-FFF2-40B4-BE49-F238E27FC236}">
                    <a16:creationId xmlns:a16="http://schemas.microsoft.com/office/drawing/2014/main" id="{AF44FEA2-7589-460C-AA4B-6158C2EF905B}"/>
                  </a:ext>
                </a:extLst>
              </p:cNvPr>
              <p:cNvSpPr/>
              <p:nvPr/>
            </p:nvSpPr>
            <p:spPr>
              <a:xfrm>
                <a:off x="3739348" y="4288959"/>
                <a:ext cx="725724" cy="1603289"/>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18" name="Rectangle 17">
                <a:extLst>
                  <a:ext uri="{FF2B5EF4-FFF2-40B4-BE49-F238E27FC236}">
                    <a16:creationId xmlns:a16="http://schemas.microsoft.com/office/drawing/2014/main" id="{7F604171-143D-4531-A35F-8BD8478071C2}"/>
                  </a:ext>
                </a:extLst>
              </p:cNvPr>
              <p:cNvSpPr/>
              <p:nvPr/>
            </p:nvSpPr>
            <p:spPr>
              <a:xfrm>
                <a:off x="2954819" y="4552611"/>
                <a:ext cx="725724" cy="1341529"/>
              </a:xfrm>
              <a:prstGeom prst="rect">
                <a:avLst/>
              </a:prstGeom>
              <a:solidFill>
                <a:schemeClr val="accent1">
                  <a:lumMod val="40000"/>
                  <a:lumOff val="6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19" name="Rectangle 18">
                <a:extLst>
                  <a:ext uri="{FF2B5EF4-FFF2-40B4-BE49-F238E27FC236}">
                    <a16:creationId xmlns:a16="http://schemas.microsoft.com/office/drawing/2014/main" id="{5FF2FC33-0ACA-441F-8255-960CCC39D4A1}"/>
                  </a:ext>
                </a:extLst>
              </p:cNvPr>
              <p:cNvSpPr/>
              <p:nvPr/>
            </p:nvSpPr>
            <p:spPr>
              <a:xfrm>
                <a:off x="3161856" y="4291868"/>
                <a:ext cx="323269" cy="258412"/>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20" name="Rectangle 19">
                <a:extLst>
                  <a:ext uri="{FF2B5EF4-FFF2-40B4-BE49-F238E27FC236}">
                    <a16:creationId xmlns:a16="http://schemas.microsoft.com/office/drawing/2014/main" id="{1508DA56-8ACB-454C-AC5D-672A92E68DE8}"/>
                  </a:ext>
                </a:extLst>
              </p:cNvPr>
              <p:cNvSpPr/>
              <p:nvPr/>
            </p:nvSpPr>
            <p:spPr>
              <a:xfrm>
                <a:off x="2542081" y="4406790"/>
                <a:ext cx="323269" cy="258412"/>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21" name="Rectangle 20">
                <a:extLst>
                  <a:ext uri="{FF2B5EF4-FFF2-40B4-BE49-F238E27FC236}">
                    <a16:creationId xmlns:a16="http://schemas.microsoft.com/office/drawing/2014/main" id="{773EDF29-2258-45CE-BEF2-02585B771467}"/>
                  </a:ext>
                </a:extLst>
              </p:cNvPr>
              <p:cNvSpPr/>
              <p:nvPr/>
            </p:nvSpPr>
            <p:spPr>
              <a:xfrm>
                <a:off x="2145121" y="4289524"/>
                <a:ext cx="725724" cy="1603289"/>
              </a:xfrm>
              <a:prstGeom prst="rect">
                <a:avLst/>
              </a:prstGeom>
              <a:solidFill>
                <a:srgbClr val="ECEFF3"/>
              </a:solidFill>
              <a:ln w="28575" cap="flat" cmpd="sng" algn="ctr">
                <a:noFill/>
                <a:prstDash val="solid"/>
                <a:miter lim="800000"/>
              </a:ln>
              <a:effectLst/>
            </p:spPr>
            <p:txBody>
              <a:bodyPr rtlCol="0" anchor="ctr"/>
              <a:lstStyle/>
              <a:p>
                <a:pPr algn="ctr" defTabSz="685809">
                  <a:defRPr/>
                </a:pPr>
                <a:endParaRPr lang="en-US" sz="1401" kern="0" dirty="0"/>
              </a:p>
            </p:txBody>
          </p:sp>
          <p:sp>
            <p:nvSpPr>
              <p:cNvPr id="22" name="Rectangle 21">
                <a:extLst>
                  <a:ext uri="{FF2B5EF4-FFF2-40B4-BE49-F238E27FC236}">
                    <a16:creationId xmlns:a16="http://schemas.microsoft.com/office/drawing/2014/main" id="{EA44D32F-48F7-4764-9A75-3ECFD35C8B79}"/>
                  </a:ext>
                </a:extLst>
              </p:cNvPr>
              <p:cNvSpPr/>
              <p:nvPr/>
            </p:nvSpPr>
            <p:spPr>
              <a:xfrm>
                <a:off x="1360592" y="4553176"/>
                <a:ext cx="725724" cy="1341529"/>
              </a:xfrm>
              <a:prstGeom prst="rect">
                <a:avLst/>
              </a:prstGeom>
              <a:solidFill>
                <a:schemeClr val="accent1">
                  <a:lumMod val="40000"/>
                  <a:lumOff val="6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23" name="Rectangle 22">
                <a:extLst>
                  <a:ext uri="{FF2B5EF4-FFF2-40B4-BE49-F238E27FC236}">
                    <a16:creationId xmlns:a16="http://schemas.microsoft.com/office/drawing/2014/main" id="{69CD75BE-D18B-4A8A-A7B2-BBEDFF5C4800}"/>
                  </a:ext>
                </a:extLst>
              </p:cNvPr>
              <p:cNvSpPr/>
              <p:nvPr/>
            </p:nvSpPr>
            <p:spPr>
              <a:xfrm>
                <a:off x="1567629" y="4292433"/>
                <a:ext cx="323269" cy="258412"/>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24" name="Rectangle 23">
                <a:extLst>
                  <a:ext uri="{FF2B5EF4-FFF2-40B4-BE49-F238E27FC236}">
                    <a16:creationId xmlns:a16="http://schemas.microsoft.com/office/drawing/2014/main" id="{E4740D3C-251D-4CA8-9926-277167B1D4F2}"/>
                  </a:ext>
                </a:extLst>
              </p:cNvPr>
              <p:cNvSpPr/>
              <p:nvPr/>
            </p:nvSpPr>
            <p:spPr>
              <a:xfrm>
                <a:off x="546675" y="4266475"/>
                <a:ext cx="749346" cy="1632363"/>
              </a:xfrm>
              <a:prstGeom prst="rect">
                <a:avLst/>
              </a:prstGeom>
              <a:solidFill>
                <a:srgbClr val="FBFCFC"/>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nvGrpSpPr>
              <p:cNvPr id="25" name="Group 24">
                <a:extLst>
                  <a:ext uri="{FF2B5EF4-FFF2-40B4-BE49-F238E27FC236}">
                    <a16:creationId xmlns:a16="http://schemas.microsoft.com/office/drawing/2014/main" id="{C6B1149E-0568-42E6-88E7-58EE335131C7}"/>
                  </a:ext>
                </a:extLst>
              </p:cNvPr>
              <p:cNvGrpSpPr/>
              <p:nvPr/>
            </p:nvGrpSpPr>
            <p:grpSpPr>
              <a:xfrm>
                <a:off x="4865559" y="1705682"/>
                <a:ext cx="65412" cy="2590305"/>
                <a:chOff x="6363638" y="1552344"/>
                <a:chExt cx="162996" cy="2813336"/>
              </a:xfrm>
              <a:solidFill>
                <a:srgbClr val="00B050"/>
              </a:solidFill>
            </p:grpSpPr>
            <p:sp>
              <p:nvSpPr>
                <p:cNvPr id="56" name="Trapezoid 55">
                  <a:extLst>
                    <a:ext uri="{FF2B5EF4-FFF2-40B4-BE49-F238E27FC236}">
                      <a16:creationId xmlns:a16="http://schemas.microsoft.com/office/drawing/2014/main" id="{848FC754-A40F-40AF-8ABA-B5B59EE16C2D}"/>
                    </a:ext>
                  </a:extLst>
                </p:cNvPr>
                <p:cNvSpPr/>
                <p:nvPr/>
              </p:nvSpPr>
              <p:spPr>
                <a:xfrm rot="10800000">
                  <a:off x="6363638" y="2819634"/>
                  <a:ext cx="162996" cy="1546046"/>
                </a:xfrm>
                <a:prstGeom prst="trapezoid">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57" name="Rectangle 56">
                  <a:extLst>
                    <a:ext uri="{FF2B5EF4-FFF2-40B4-BE49-F238E27FC236}">
                      <a16:creationId xmlns:a16="http://schemas.microsoft.com/office/drawing/2014/main" id="{FC323EAE-00D0-4C26-8F74-2F64DDC2AB40}"/>
                    </a:ext>
                  </a:extLst>
                </p:cNvPr>
                <p:cNvSpPr/>
                <p:nvPr/>
              </p:nvSpPr>
              <p:spPr>
                <a:xfrm>
                  <a:off x="6364832" y="1552344"/>
                  <a:ext cx="161802" cy="1267347"/>
                </a:xfrm>
                <a:prstGeom prst="rect">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grpSp>
            <p:nvGrpSpPr>
              <p:cNvPr id="26" name="Group 25">
                <a:extLst>
                  <a:ext uri="{FF2B5EF4-FFF2-40B4-BE49-F238E27FC236}">
                    <a16:creationId xmlns:a16="http://schemas.microsoft.com/office/drawing/2014/main" id="{2AC431A7-1357-4FFF-9061-5CA4B262EB35}"/>
                  </a:ext>
                </a:extLst>
              </p:cNvPr>
              <p:cNvGrpSpPr/>
              <p:nvPr/>
            </p:nvGrpSpPr>
            <p:grpSpPr>
              <a:xfrm>
                <a:off x="3262062" y="1705315"/>
                <a:ext cx="65412" cy="2590305"/>
                <a:chOff x="6363638" y="1552344"/>
                <a:chExt cx="162996" cy="2813336"/>
              </a:xfrm>
              <a:solidFill>
                <a:srgbClr val="00B050"/>
              </a:solidFill>
            </p:grpSpPr>
            <p:sp>
              <p:nvSpPr>
                <p:cNvPr id="54" name="Trapezoid 53">
                  <a:extLst>
                    <a:ext uri="{FF2B5EF4-FFF2-40B4-BE49-F238E27FC236}">
                      <a16:creationId xmlns:a16="http://schemas.microsoft.com/office/drawing/2014/main" id="{1FF95EC8-A971-4E8D-A0AE-C4ED635CA336}"/>
                    </a:ext>
                  </a:extLst>
                </p:cNvPr>
                <p:cNvSpPr/>
                <p:nvPr/>
              </p:nvSpPr>
              <p:spPr>
                <a:xfrm rot="10800000">
                  <a:off x="6363638" y="2819634"/>
                  <a:ext cx="162996" cy="1546046"/>
                </a:xfrm>
                <a:prstGeom prst="trapezoid">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55" name="Rectangle 54">
                  <a:extLst>
                    <a:ext uri="{FF2B5EF4-FFF2-40B4-BE49-F238E27FC236}">
                      <a16:creationId xmlns:a16="http://schemas.microsoft.com/office/drawing/2014/main" id="{3065C347-1EED-4AE7-A794-B169DD12620E}"/>
                    </a:ext>
                  </a:extLst>
                </p:cNvPr>
                <p:cNvSpPr/>
                <p:nvPr/>
              </p:nvSpPr>
              <p:spPr>
                <a:xfrm>
                  <a:off x="6364832" y="1552344"/>
                  <a:ext cx="161802" cy="1267347"/>
                </a:xfrm>
                <a:prstGeom prst="rect">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grpSp>
            <p:nvGrpSpPr>
              <p:cNvPr id="27" name="Group 26">
                <a:extLst>
                  <a:ext uri="{FF2B5EF4-FFF2-40B4-BE49-F238E27FC236}">
                    <a16:creationId xmlns:a16="http://schemas.microsoft.com/office/drawing/2014/main" id="{8FD19243-4D7F-4B9A-B435-2CD25D0900F6}"/>
                  </a:ext>
                </a:extLst>
              </p:cNvPr>
              <p:cNvGrpSpPr/>
              <p:nvPr/>
            </p:nvGrpSpPr>
            <p:grpSpPr>
              <a:xfrm>
                <a:off x="1709570" y="1711785"/>
                <a:ext cx="65412" cy="2590305"/>
                <a:chOff x="6363638" y="1552344"/>
                <a:chExt cx="162996" cy="2813336"/>
              </a:xfrm>
              <a:solidFill>
                <a:srgbClr val="00B050"/>
              </a:solidFill>
            </p:grpSpPr>
            <p:sp>
              <p:nvSpPr>
                <p:cNvPr id="52" name="Trapezoid 51">
                  <a:extLst>
                    <a:ext uri="{FF2B5EF4-FFF2-40B4-BE49-F238E27FC236}">
                      <a16:creationId xmlns:a16="http://schemas.microsoft.com/office/drawing/2014/main" id="{D1A44CD1-6F80-4B72-8658-DC310E2C2ACC}"/>
                    </a:ext>
                  </a:extLst>
                </p:cNvPr>
                <p:cNvSpPr/>
                <p:nvPr/>
              </p:nvSpPr>
              <p:spPr>
                <a:xfrm rot="10800000">
                  <a:off x="6363638" y="2819634"/>
                  <a:ext cx="162996" cy="1546046"/>
                </a:xfrm>
                <a:prstGeom prst="trapezoid">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53" name="Rectangle 52">
                  <a:extLst>
                    <a:ext uri="{FF2B5EF4-FFF2-40B4-BE49-F238E27FC236}">
                      <a16:creationId xmlns:a16="http://schemas.microsoft.com/office/drawing/2014/main" id="{441A2C38-C4B8-4E2E-8F98-48A926F35A68}"/>
                    </a:ext>
                  </a:extLst>
                </p:cNvPr>
                <p:cNvSpPr/>
                <p:nvPr/>
              </p:nvSpPr>
              <p:spPr>
                <a:xfrm>
                  <a:off x="6364832" y="1552344"/>
                  <a:ext cx="161802" cy="1267347"/>
                </a:xfrm>
                <a:prstGeom prst="rect">
                  <a:avLst/>
                </a:prstGeom>
                <a:grp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grpSp>
          <p:sp>
            <p:nvSpPr>
              <p:cNvPr id="28" name="TextBox 27">
                <a:extLst>
                  <a:ext uri="{FF2B5EF4-FFF2-40B4-BE49-F238E27FC236}">
                    <a16:creationId xmlns:a16="http://schemas.microsoft.com/office/drawing/2014/main" id="{3F0AA453-9BAE-4DDD-9F6D-515A9D6681AC}"/>
                  </a:ext>
                </a:extLst>
              </p:cNvPr>
              <p:cNvSpPr txBox="1"/>
              <p:nvPr/>
            </p:nvSpPr>
            <p:spPr>
              <a:xfrm>
                <a:off x="560083" y="6254183"/>
                <a:ext cx="1471877" cy="461665"/>
              </a:xfrm>
              <a:prstGeom prst="rect">
                <a:avLst/>
              </a:prstGeom>
              <a:noFill/>
            </p:spPr>
            <p:txBody>
              <a:bodyPr wrap="none" rtlCol="0">
                <a:spAutoFit/>
              </a:bodyPr>
              <a:lstStyle/>
              <a:p>
                <a:pPr algn="ctr" defTabSz="685809">
                  <a:defRPr/>
                </a:pPr>
                <a:r>
                  <a:rPr lang="en-US" sz="2400" b="1" kern="0" dirty="0">
                    <a:solidFill>
                      <a:prstClr val="black"/>
                    </a:solidFill>
                  </a:rPr>
                  <a:t>TOP VIEW</a:t>
                </a:r>
              </a:p>
            </p:txBody>
          </p:sp>
          <p:sp>
            <p:nvSpPr>
              <p:cNvPr id="30" name="TextBox 29">
                <a:extLst>
                  <a:ext uri="{FF2B5EF4-FFF2-40B4-BE49-F238E27FC236}">
                    <a16:creationId xmlns:a16="http://schemas.microsoft.com/office/drawing/2014/main" id="{DD8BBE84-5F0E-4AFE-9B6D-4342E30F4EAB}"/>
                  </a:ext>
                </a:extLst>
              </p:cNvPr>
              <p:cNvSpPr txBox="1"/>
              <p:nvPr/>
            </p:nvSpPr>
            <p:spPr>
              <a:xfrm>
                <a:off x="626420" y="1684840"/>
                <a:ext cx="1744748" cy="400110"/>
              </a:xfrm>
              <a:prstGeom prst="rect">
                <a:avLst/>
              </a:prstGeom>
              <a:noFill/>
            </p:spPr>
            <p:txBody>
              <a:bodyPr wrap="square" rtlCol="0">
                <a:spAutoFit/>
              </a:bodyPr>
              <a:lstStyle/>
              <a:p>
                <a:pPr algn="ctr" defTabSz="685809">
                  <a:defRPr/>
                </a:pPr>
                <a:r>
                  <a:rPr lang="en-US" sz="2000" kern="0" dirty="0">
                    <a:solidFill>
                      <a:prstClr val="black"/>
                    </a:solidFill>
                  </a:rPr>
                  <a:t>Photonic chip</a:t>
                </a:r>
              </a:p>
            </p:txBody>
          </p:sp>
          <p:sp>
            <p:nvSpPr>
              <p:cNvPr id="31" name="TextBox 30">
                <a:extLst>
                  <a:ext uri="{FF2B5EF4-FFF2-40B4-BE49-F238E27FC236}">
                    <a16:creationId xmlns:a16="http://schemas.microsoft.com/office/drawing/2014/main" id="{3492747F-94A4-4AC4-82B6-D4C2BDF5535C}"/>
                  </a:ext>
                </a:extLst>
              </p:cNvPr>
              <p:cNvSpPr txBox="1"/>
              <p:nvPr/>
            </p:nvSpPr>
            <p:spPr>
              <a:xfrm>
                <a:off x="7034918" y="3675405"/>
                <a:ext cx="913358" cy="1323439"/>
              </a:xfrm>
              <a:prstGeom prst="rect">
                <a:avLst/>
              </a:prstGeom>
              <a:noFill/>
            </p:spPr>
            <p:txBody>
              <a:bodyPr wrap="square" rtlCol="0">
                <a:spAutoFit/>
              </a:bodyPr>
              <a:lstStyle/>
              <a:p>
                <a:pPr algn="ctr" defTabSz="685809">
                  <a:defRPr/>
                </a:pPr>
                <a:r>
                  <a:rPr lang="en-US" sz="2000" kern="0" dirty="0">
                    <a:solidFill>
                      <a:prstClr val="black"/>
                    </a:solidFill>
                  </a:rPr>
                  <a:t>Fusion Spot from laser</a:t>
                </a:r>
              </a:p>
            </p:txBody>
          </p:sp>
          <p:sp>
            <p:nvSpPr>
              <p:cNvPr id="32" name="TextBox 31">
                <a:extLst>
                  <a:ext uri="{FF2B5EF4-FFF2-40B4-BE49-F238E27FC236}">
                    <a16:creationId xmlns:a16="http://schemas.microsoft.com/office/drawing/2014/main" id="{B445ECF5-2446-4AB3-9CCD-FA3FDD609AC5}"/>
                  </a:ext>
                </a:extLst>
              </p:cNvPr>
              <p:cNvSpPr txBox="1"/>
              <p:nvPr/>
            </p:nvSpPr>
            <p:spPr>
              <a:xfrm flipH="1">
                <a:off x="5277689" y="5133330"/>
                <a:ext cx="877676" cy="369460"/>
              </a:xfrm>
              <a:prstGeom prst="rect">
                <a:avLst/>
              </a:prstGeom>
              <a:noFill/>
            </p:spPr>
            <p:txBody>
              <a:bodyPr wrap="square" rtlCol="0">
                <a:spAutoFit/>
              </a:bodyPr>
              <a:lstStyle/>
              <a:p>
                <a:r>
                  <a:rPr lang="en-US" sz="1801" dirty="0"/>
                  <a:t>250µm</a:t>
                </a:r>
              </a:p>
            </p:txBody>
          </p:sp>
          <p:sp>
            <p:nvSpPr>
              <p:cNvPr id="33" name="Rectangle 32">
                <a:extLst>
                  <a:ext uri="{FF2B5EF4-FFF2-40B4-BE49-F238E27FC236}">
                    <a16:creationId xmlns:a16="http://schemas.microsoft.com/office/drawing/2014/main" id="{2FD18C69-6833-404A-8899-BAC158043391}"/>
                  </a:ext>
                </a:extLst>
              </p:cNvPr>
              <p:cNvSpPr/>
              <p:nvPr/>
            </p:nvSpPr>
            <p:spPr>
              <a:xfrm>
                <a:off x="4845813" y="4550839"/>
                <a:ext cx="90348" cy="1341529"/>
              </a:xfrm>
              <a:prstGeom prst="rect">
                <a:avLst/>
              </a:prstGeom>
              <a:solidFill>
                <a:schemeClr val="bg2">
                  <a:lumMod val="5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34" name="Rectangle 33">
                <a:extLst>
                  <a:ext uri="{FF2B5EF4-FFF2-40B4-BE49-F238E27FC236}">
                    <a16:creationId xmlns:a16="http://schemas.microsoft.com/office/drawing/2014/main" id="{5E6B672B-6D97-4804-8A00-0BFCCDF2263B}"/>
                  </a:ext>
                </a:extLst>
              </p:cNvPr>
              <p:cNvSpPr/>
              <p:nvPr/>
            </p:nvSpPr>
            <p:spPr>
              <a:xfrm>
                <a:off x="3256292" y="4557312"/>
                <a:ext cx="90348" cy="1341529"/>
              </a:xfrm>
              <a:prstGeom prst="rect">
                <a:avLst/>
              </a:prstGeom>
              <a:solidFill>
                <a:schemeClr val="bg2">
                  <a:lumMod val="5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35" name="Rectangle 34">
                <a:extLst>
                  <a:ext uri="{FF2B5EF4-FFF2-40B4-BE49-F238E27FC236}">
                    <a16:creationId xmlns:a16="http://schemas.microsoft.com/office/drawing/2014/main" id="{02A3E6E8-CC14-464A-BEB3-5D00EF1C04FA}"/>
                  </a:ext>
                </a:extLst>
              </p:cNvPr>
              <p:cNvSpPr/>
              <p:nvPr/>
            </p:nvSpPr>
            <p:spPr>
              <a:xfrm>
                <a:off x="1696706" y="4550841"/>
                <a:ext cx="90348" cy="1341529"/>
              </a:xfrm>
              <a:prstGeom prst="rect">
                <a:avLst/>
              </a:prstGeom>
              <a:solidFill>
                <a:schemeClr val="bg2">
                  <a:lumMod val="50000"/>
                </a:schemeClr>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36" name="Oval 35">
                <a:extLst>
                  <a:ext uri="{FF2B5EF4-FFF2-40B4-BE49-F238E27FC236}">
                    <a16:creationId xmlns:a16="http://schemas.microsoft.com/office/drawing/2014/main" id="{566A47F0-1BF9-41AA-BD46-D778688B01B6}"/>
                  </a:ext>
                </a:extLst>
              </p:cNvPr>
              <p:cNvSpPr/>
              <p:nvPr/>
            </p:nvSpPr>
            <p:spPr>
              <a:xfrm>
                <a:off x="1366119" y="4302090"/>
                <a:ext cx="5269773" cy="272526"/>
              </a:xfrm>
              <a:prstGeom prst="ellipse">
                <a:avLst/>
              </a:prstGeom>
              <a:solidFill>
                <a:srgbClr val="FF0000"/>
              </a:solidFill>
              <a:ln w="12700"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cxnSp>
            <p:nvCxnSpPr>
              <p:cNvPr id="37" name="Straight Arrow Connector 36">
                <a:extLst>
                  <a:ext uri="{FF2B5EF4-FFF2-40B4-BE49-F238E27FC236}">
                    <a16:creationId xmlns:a16="http://schemas.microsoft.com/office/drawing/2014/main" id="{57A5A4A5-4BAF-432A-A208-446A7991BB1D}"/>
                  </a:ext>
                </a:extLst>
              </p:cNvPr>
              <p:cNvCxnSpPr>
                <a:cxnSpLocks/>
              </p:cNvCxnSpPr>
              <p:nvPr/>
            </p:nvCxnSpPr>
            <p:spPr>
              <a:xfrm flipV="1">
                <a:off x="4930971" y="5077412"/>
                <a:ext cx="1487080" cy="13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4A3D706-9547-42BA-ADC2-443F8AC258D3}"/>
                  </a:ext>
                </a:extLst>
              </p:cNvPr>
              <p:cNvSpPr/>
              <p:nvPr/>
            </p:nvSpPr>
            <p:spPr>
              <a:xfrm>
                <a:off x="6858219" y="4289245"/>
                <a:ext cx="196618" cy="1603289"/>
              </a:xfrm>
              <a:prstGeom prst="rect">
                <a:avLst/>
              </a:prstGeom>
              <a:solidFill>
                <a:srgbClr val="D6DCE5"/>
              </a:solidFill>
              <a:ln w="28575" cap="flat" cmpd="sng" algn="ctr">
                <a:noFill/>
                <a:prstDash val="solid"/>
                <a:miter lim="800000"/>
              </a:ln>
              <a:effectLst/>
            </p:spPr>
            <p:txBody>
              <a:bodyPr rtlCol="0" anchor="ctr"/>
              <a:lstStyle/>
              <a:p>
                <a:pPr algn="ctr" defTabSz="685809">
                  <a:defRPr/>
                </a:pPr>
                <a:endParaRPr lang="en-US" sz="2000" kern="0">
                  <a:solidFill>
                    <a:prstClr val="white"/>
                  </a:solidFill>
                </a:endParaRPr>
              </a:p>
            </p:txBody>
          </p:sp>
          <p:sp>
            <p:nvSpPr>
              <p:cNvPr id="40" name="TextBox 39">
                <a:extLst>
                  <a:ext uri="{FF2B5EF4-FFF2-40B4-BE49-F238E27FC236}">
                    <a16:creationId xmlns:a16="http://schemas.microsoft.com/office/drawing/2014/main" id="{F5D82022-304D-454D-8883-179129FAFC85}"/>
                  </a:ext>
                </a:extLst>
              </p:cNvPr>
              <p:cNvSpPr txBox="1"/>
              <p:nvPr/>
            </p:nvSpPr>
            <p:spPr>
              <a:xfrm>
                <a:off x="3476433" y="6021917"/>
                <a:ext cx="1251556" cy="400110"/>
              </a:xfrm>
              <a:prstGeom prst="rect">
                <a:avLst/>
              </a:prstGeom>
              <a:noFill/>
            </p:spPr>
            <p:txBody>
              <a:bodyPr wrap="square" rtlCol="0">
                <a:spAutoFit/>
              </a:bodyPr>
              <a:lstStyle/>
              <a:p>
                <a:pPr algn="ctr" defTabSz="685809">
                  <a:defRPr/>
                </a:pPr>
                <a:r>
                  <a:rPr lang="en-US" sz="2000" kern="0" dirty="0">
                    <a:solidFill>
                      <a:prstClr val="black"/>
                    </a:solidFill>
                  </a:rPr>
                  <a:t>U-grooves</a:t>
                </a:r>
              </a:p>
            </p:txBody>
          </p:sp>
          <p:cxnSp>
            <p:nvCxnSpPr>
              <p:cNvPr id="41" name="Connector: Elbow 40">
                <a:extLst>
                  <a:ext uri="{FF2B5EF4-FFF2-40B4-BE49-F238E27FC236}">
                    <a16:creationId xmlns:a16="http://schemas.microsoft.com/office/drawing/2014/main" id="{3EF24C8E-C2D9-40C1-86E4-30E441FB91F4}"/>
                  </a:ext>
                </a:extLst>
              </p:cNvPr>
              <p:cNvCxnSpPr>
                <a:cxnSpLocks/>
                <a:stCxn id="40" idx="3"/>
                <a:endCxn id="14" idx="2"/>
              </p:cNvCxnSpPr>
              <p:nvPr/>
            </p:nvCxnSpPr>
            <p:spPr>
              <a:xfrm flipV="1">
                <a:off x="4727989" y="5892807"/>
                <a:ext cx="949045" cy="32916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AE0CEB7-060C-4792-BF2E-E46D5EC7D589}"/>
                  </a:ext>
                </a:extLst>
              </p:cNvPr>
              <p:cNvCxnSpPr>
                <a:cxnSpLocks/>
                <a:stCxn id="40" idx="1"/>
                <a:endCxn id="21" idx="2"/>
              </p:cNvCxnSpPr>
              <p:nvPr/>
            </p:nvCxnSpPr>
            <p:spPr>
              <a:xfrm rot="10800000">
                <a:off x="2507983" y="5892812"/>
                <a:ext cx="968450" cy="32916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01EA690-AF76-4A47-8DFF-99865FC28F23}"/>
                  </a:ext>
                </a:extLst>
              </p:cNvPr>
              <p:cNvCxnSpPr>
                <a:cxnSpLocks/>
                <a:stCxn id="40" idx="0"/>
                <a:endCxn id="17" idx="2"/>
              </p:cNvCxnSpPr>
              <p:nvPr/>
            </p:nvCxnSpPr>
            <p:spPr>
              <a:xfrm flipH="1" flipV="1">
                <a:off x="4102210" y="5892247"/>
                <a:ext cx="1" cy="129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56BE8D8-B314-4B5D-963D-1B0FF982588C}"/>
                  </a:ext>
                </a:extLst>
              </p:cNvPr>
              <p:cNvSpPr txBox="1"/>
              <p:nvPr/>
            </p:nvSpPr>
            <p:spPr>
              <a:xfrm flipH="1">
                <a:off x="2866729" y="5402139"/>
                <a:ext cx="912601" cy="369460"/>
              </a:xfrm>
              <a:prstGeom prst="rect">
                <a:avLst/>
              </a:prstGeom>
              <a:noFill/>
            </p:spPr>
            <p:txBody>
              <a:bodyPr wrap="square" rtlCol="0">
                <a:spAutoFit/>
              </a:bodyPr>
              <a:lstStyle/>
              <a:p>
                <a:pPr algn="ctr"/>
                <a:r>
                  <a:rPr lang="en-US" sz="1801" dirty="0"/>
                  <a:t>125µm</a:t>
                </a:r>
              </a:p>
            </p:txBody>
          </p:sp>
          <p:cxnSp>
            <p:nvCxnSpPr>
              <p:cNvPr id="45" name="Straight Arrow Connector 44">
                <a:extLst>
                  <a:ext uri="{FF2B5EF4-FFF2-40B4-BE49-F238E27FC236}">
                    <a16:creationId xmlns:a16="http://schemas.microsoft.com/office/drawing/2014/main" id="{391EFD27-56BD-432B-A84D-414552F6E62F}"/>
                  </a:ext>
                </a:extLst>
              </p:cNvPr>
              <p:cNvCxnSpPr>
                <a:cxnSpLocks/>
              </p:cNvCxnSpPr>
              <p:nvPr/>
            </p:nvCxnSpPr>
            <p:spPr>
              <a:xfrm>
                <a:off x="2954819" y="5361492"/>
                <a:ext cx="73434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BFD9B14-58F1-4DE4-95F2-27C4571DCC7D}"/>
                  </a:ext>
                </a:extLst>
              </p:cNvPr>
              <p:cNvCxnSpPr>
                <a:stCxn id="31" idx="1"/>
                <a:endCxn id="36" idx="7"/>
              </p:cNvCxnSpPr>
              <p:nvPr/>
            </p:nvCxnSpPr>
            <p:spPr>
              <a:xfrm rot="10800000" flipV="1">
                <a:off x="5864152" y="4337125"/>
                <a:ext cx="1170766" cy="4876"/>
              </a:xfrm>
              <a:prstGeom prst="bentConnector4">
                <a:avLst>
                  <a:gd name="adj1" fmla="val 17041"/>
                  <a:gd name="adj2" fmla="val -4588269"/>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47" name="Connector: Elbow 46">
                <a:extLst>
                  <a:ext uri="{FF2B5EF4-FFF2-40B4-BE49-F238E27FC236}">
                    <a16:creationId xmlns:a16="http://schemas.microsoft.com/office/drawing/2014/main" id="{2748B6CD-C810-4BE5-8D96-C85A9DAFA479}"/>
                  </a:ext>
                </a:extLst>
              </p:cNvPr>
              <p:cNvCxnSpPr/>
              <p:nvPr/>
            </p:nvCxnSpPr>
            <p:spPr>
              <a:xfrm>
                <a:off x="991353" y="3838512"/>
                <a:ext cx="589237" cy="568278"/>
              </a:xfrm>
              <a:prstGeom prst="bentConnector3">
                <a:avLst>
                  <a:gd name="adj1" fmla="val 3328"/>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grpSp>
        <p:sp>
          <p:nvSpPr>
            <p:cNvPr id="29" name="TextBox 28">
              <a:extLst>
                <a:ext uri="{FF2B5EF4-FFF2-40B4-BE49-F238E27FC236}">
                  <a16:creationId xmlns:a16="http://schemas.microsoft.com/office/drawing/2014/main" id="{93620137-8433-4A32-B0F3-F5FECA506BF0}"/>
                </a:ext>
              </a:extLst>
            </p:cNvPr>
            <p:cNvSpPr txBox="1"/>
            <p:nvPr/>
          </p:nvSpPr>
          <p:spPr>
            <a:xfrm>
              <a:off x="172621" y="3463841"/>
              <a:ext cx="1798506" cy="400110"/>
            </a:xfrm>
            <a:prstGeom prst="rect">
              <a:avLst/>
            </a:prstGeom>
            <a:noFill/>
          </p:spPr>
          <p:txBody>
            <a:bodyPr wrap="none" rtlCol="0">
              <a:spAutoFit/>
            </a:bodyPr>
            <a:lstStyle/>
            <a:p>
              <a:r>
                <a:rPr lang="en-US" sz="1801" dirty="0"/>
                <a:t>Mode </a:t>
              </a:r>
              <a:r>
                <a:rPr lang="en-US" sz="2000" dirty="0"/>
                <a:t>converter</a:t>
              </a:r>
              <a:endParaRPr lang="en-US" sz="1801" dirty="0"/>
            </a:p>
          </p:txBody>
        </p:sp>
      </p:grpSp>
    </p:spTree>
    <p:extLst>
      <p:ext uri="{BB962C8B-B14F-4D97-AF65-F5344CB8AC3E}">
        <p14:creationId xmlns:p14="http://schemas.microsoft.com/office/powerpoint/2010/main" val="8661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F073-8237-4B28-B17C-C624DEBF6CB4}"/>
              </a:ext>
            </a:extLst>
          </p:cNvPr>
          <p:cNvSpPr>
            <a:spLocks noGrp="1"/>
          </p:cNvSpPr>
          <p:nvPr>
            <p:ph type="title"/>
          </p:nvPr>
        </p:nvSpPr>
        <p:spPr>
          <a:xfrm>
            <a:off x="838202" y="365127"/>
            <a:ext cx="10515600" cy="1325563"/>
          </a:xfrm>
        </p:spPr>
        <p:txBody>
          <a:bodyPr vert="horz" lIns="91440" tIns="45721" rIns="91440" bIns="45721" rtlCol="0" anchor="ctr">
            <a:normAutofit/>
          </a:bodyPr>
          <a:lstStyle/>
          <a:p>
            <a:r>
              <a:rPr lang="en-US" kern="1200">
                <a:solidFill>
                  <a:schemeClr val="tx1"/>
                </a:solidFill>
                <a:latin typeface="+mj-lt"/>
                <a:ea typeface="+mj-ea"/>
                <a:cs typeface="+mj-cs"/>
              </a:rPr>
              <a:t>Transmission curve for multiple fibers</a:t>
            </a:r>
          </a:p>
        </p:txBody>
      </p:sp>
      <p:pic>
        <p:nvPicPr>
          <p:cNvPr id="5" name="Picture 4" descr="A red traffic light&#10;&#10;Description automatically generated">
            <a:extLst>
              <a:ext uri="{FF2B5EF4-FFF2-40B4-BE49-F238E27FC236}">
                <a16:creationId xmlns:a16="http://schemas.microsoft.com/office/drawing/2014/main" id="{AD9FE92F-5E4F-435A-BB1B-CA4BDEF4C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169" y="1578125"/>
            <a:ext cx="7222137" cy="4351339"/>
          </a:xfrm>
          <a:prstGeom prst="rect">
            <a:avLst/>
          </a:prstGeom>
        </p:spPr>
      </p:pic>
      <p:pic>
        <p:nvPicPr>
          <p:cNvPr id="6" name="Picture 5" descr="Cardenas_Logo_H-10-10-peque-retina.png">
            <a:extLst>
              <a:ext uri="{FF2B5EF4-FFF2-40B4-BE49-F238E27FC236}">
                <a16:creationId xmlns:a16="http://schemas.microsoft.com/office/drawing/2014/main" id="{269FBAA9-27B6-4DB0-A2A1-FC2D4398C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83" y="6163169"/>
            <a:ext cx="2194560" cy="683026"/>
          </a:xfrm>
          <a:prstGeom prst="rect">
            <a:avLst/>
          </a:prstGeom>
        </p:spPr>
      </p:pic>
      <p:pic>
        <p:nvPicPr>
          <p:cNvPr id="7" name="Picture 6" descr="University_of_Rochester_logo.svg.png">
            <a:extLst>
              <a:ext uri="{FF2B5EF4-FFF2-40B4-BE49-F238E27FC236}">
                <a16:creationId xmlns:a16="http://schemas.microsoft.com/office/drawing/2014/main" id="{2260BF67-C3E1-44F6-AF66-737A3F14ED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557" y="6264571"/>
            <a:ext cx="2194560" cy="480226"/>
          </a:xfrm>
          <a:prstGeom prst="rect">
            <a:avLst/>
          </a:prstGeom>
        </p:spPr>
      </p:pic>
      <p:pic>
        <p:nvPicPr>
          <p:cNvPr id="8" name="Picture 7" descr="A drawing of a person&#10;&#10;Description generated with high confidence">
            <a:extLst>
              <a:ext uri="{FF2B5EF4-FFF2-40B4-BE49-F238E27FC236}">
                <a16:creationId xmlns:a16="http://schemas.microsoft.com/office/drawing/2014/main" id="{5BCDE338-230A-4937-B9E7-0724A6A8C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2227" y="6238942"/>
            <a:ext cx="1574764" cy="531483"/>
          </a:xfrm>
          <a:prstGeom prst="rect">
            <a:avLst/>
          </a:prstGeom>
        </p:spPr>
      </p:pic>
      <p:pic>
        <p:nvPicPr>
          <p:cNvPr id="9" name="Picture 8">
            <a:extLst>
              <a:ext uri="{FF2B5EF4-FFF2-40B4-BE49-F238E27FC236}">
                <a16:creationId xmlns:a16="http://schemas.microsoft.com/office/drawing/2014/main" id="{ACC4B5F6-F7E3-4C7C-B592-D3DBB7E1AB26}"/>
              </a:ext>
            </a:extLst>
          </p:cNvPr>
          <p:cNvPicPr>
            <a:picLocks noChangeAspect="1"/>
          </p:cNvPicPr>
          <p:nvPr/>
        </p:nvPicPr>
        <p:blipFill rotWithShape="1">
          <a:blip r:embed="rId7">
            <a:extLst>
              <a:ext uri="{28A0092B-C50C-407E-A947-70E740481C1C}">
                <a14:useLocalDpi xmlns:a14="http://schemas.microsoft.com/office/drawing/2010/main" val="0"/>
              </a:ext>
            </a:extLst>
          </a:blip>
          <a:srcRect t="18588" b="23064"/>
          <a:stretch/>
        </p:blipFill>
        <p:spPr>
          <a:xfrm>
            <a:off x="7106773" y="6171223"/>
            <a:ext cx="1143001" cy="666921"/>
          </a:xfrm>
          <a:prstGeom prst="rect">
            <a:avLst/>
          </a:prstGeom>
        </p:spPr>
      </p:pic>
    </p:spTree>
    <p:extLst>
      <p:ext uri="{BB962C8B-B14F-4D97-AF65-F5344CB8AC3E}">
        <p14:creationId xmlns:p14="http://schemas.microsoft.com/office/powerpoint/2010/main" val="3386177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CCF324EDE8964BA67581BAE1731F43" ma:contentTypeVersion="11" ma:contentTypeDescription="Create a new document." ma:contentTypeScope="" ma:versionID="08252bf6c22f25c1bfc920983f275e92">
  <xsd:schema xmlns:xsd="http://www.w3.org/2001/XMLSchema" xmlns:xs="http://www.w3.org/2001/XMLSchema" xmlns:p="http://schemas.microsoft.com/office/2006/metadata/properties" xmlns:ns3="1832b51c-2f0e-45b9-82ae-dbf4eee0ff93" xmlns:ns4="2ed7e60f-c922-4f49-b102-0aad0b3e365f" targetNamespace="http://schemas.microsoft.com/office/2006/metadata/properties" ma:root="true" ma:fieldsID="8998b92cc602de1fd345e2acdcfbc95c" ns3:_="" ns4:_="">
    <xsd:import namespace="1832b51c-2f0e-45b9-82ae-dbf4eee0ff93"/>
    <xsd:import namespace="2ed7e60f-c922-4f49-b102-0aad0b3e3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2b51c-2f0e-45b9-82ae-dbf4eee0f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7e60f-c922-4f49-b102-0aad0b3e36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9A940-2BD9-462E-B871-AB94D9FBC0B4}">
  <ds:schemaRefs>
    <ds:schemaRef ds:uri="http://schemas.microsoft.com/sharepoint/v3/contenttype/forms"/>
  </ds:schemaRefs>
</ds:datastoreItem>
</file>

<file path=customXml/itemProps2.xml><?xml version="1.0" encoding="utf-8"?>
<ds:datastoreItem xmlns:ds="http://schemas.openxmlformats.org/officeDocument/2006/customXml" ds:itemID="{F486EA16-4615-4487-9A58-7A30F82F7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2b51c-2f0e-45b9-82ae-dbf4eee0ff93"/>
    <ds:schemaRef ds:uri="2ed7e60f-c922-4f49-b102-0aad0b3e3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608CA8-9679-45CF-8348-96CD45BEC647}">
  <ds:schemaRefs>
    <ds:schemaRef ds:uri="http://purl.org/dc/terms/"/>
    <ds:schemaRef ds:uri="http://purl.org/dc/dcmitype/"/>
    <ds:schemaRef ds:uri="http://schemas.microsoft.com/office/2006/metadata/properties"/>
    <ds:schemaRef ds:uri="1832b51c-2f0e-45b9-82ae-dbf4eee0ff9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ed7e60f-c922-4f49-b102-0aad0b3e365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441</TotalTime>
  <Words>367</Words>
  <Application>Microsoft Office PowerPoint</Application>
  <PresentationFormat>Widescreen</PresentationFormat>
  <Paragraphs>39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Fiber to chip packaging with low loss for quantum applications</vt:lpstr>
      <vt:lpstr>Packaging multiple fibers at once</vt:lpstr>
      <vt:lpstr>Fiber array fusion splicing</vt:lpstr>
      <vt:lpstr>Transmission curve for multiple fibers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Single-shot, Multiple I/O Photonic Chip to Fiber Array Packaging Using Fusion Splicing</dc:title>
  <dc:creator>Juniyali Nauriyal</dc:creator>
  <cp:lastModifiedBy>Juniyali Nauriyal</cp:lastModifiedBy>
  <cp:revision>2</cp:revision>
  <dcterms:created xsi:type="dcterms:W3CDTF">2020-05-01T15:14:29Z</dcterms:created>
  <dcterms:modified xsi:type="dcterms:W3CDTF">2020-07-23T21:03:56Z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0x010100A6CCF324EDE8964BA67581BAE1731F43</vt:lpwstr>
  </property>
</Properties>
</file>